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ink/ink7.xml" ContentType="application/inkml+xml"/>
  <Override PartName="/ppt/notesSlides/notesSlide9.xml" ContentType="application/vnd.openxmlformats-officedocument.presentationml.notesSlide+xml"/>
  <Override PartName="/ppt/ink/ink8.xml" ContentType="application/inkml+xml"/>
  <Override PartName="/ppt/notesSlides/notesSlide10.xml" ContentType="application/vnd.openxmlformats-officedocument.presentationml.notesSlide+xml"/>
  <Override PartName="/ppt/ink/ink9.xml" ContentType="application/inkml+xml"/>
  <Override PartName="/ppt/notesSlides/notesSlide11.xml" ContentType="application/vnd.openxmlformats-officedocument.presentationml.notesSlide+xml"/>
  <Override PartName="/ppt/ink/ink10.xml" ContentType="application/inkml+xml"/>
  <Override PartName="/ppt/notesSlides/notesSlide12.xml" ContentType="application/vnd.openxmlformats-officedocument.presentationml.notesSlide+xml"/>
  <Override PartName="/ppt/ink/ink1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5.xml" ContentType="application/inkml+xml"/>
  <Override PartName="/ppt/notesSlides/notesSlide34.xml" ContentType="application/vnd.openxmlformats-officedocument.presentationml.notesSlide+xml"/>
  <Override PartName="/ppt/ink/ink16.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7.xml" ContentType="application/inkml+xml"/>
  <Override PartName="/ppt/notesSlides/notesSlide37.xml" ContentType="application/vnd.openxmlformats-officedocument.presentationml.notesSlide+xml"/>
  <Override PartName="/ppt/ink/ink18.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9.xml" ContentType="application/inkml+xml"/>
  <Override PartName="/ppt/notesSlides/notesSlide41.xml" ContentType="application/vnd.openxmlformats-officedocument.presentationml.notesSlide+xml"/>
  <Override PartName="/ppt/ink/ink20.xml" ContentType="application/inkml+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89750" cy="10021888"/>
  <p:embeddedFontLst>
    <p:embeddedFont>
      <p:font typeface="Open Sans" panose="020B0606030504020204" pitchFamily="34" charset="0"/>
      <p:regular r:id="rId45"/>
      <p:bold r:id="rId46"/>
      <p:italic r:id="rId47"/>
      <p:boldItalic r:id="rId48"/>
    </p:embeddedFont>
    <p:embeddedFont>
      <p:font typeface="Tahoma" panose="020B0604030504040204" pitchFamily="3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5MGjYbH79i8q/eTw8PcgwgmrCq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1224"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1:43:51.756"/>
    </inkml:context>
    <inkml:brush xml:id="br0">
      <inkml:brushProperty name="width" value="0.05292" units="cm"/>
      <inkml:brushProperty name="height" value="0.05292" units="cm"/>
      <inkml:brushProperty name="color" value="#FF0000"/>
    </inkml:brush>
  </inkml:definitions>
  <inkml:trace contextRef="#ctx0" brushRef="#br0">27948 5251 2242 0,'0'0'98'0,"-1"0"29"15,-1 0 22 1,2 0 17-16,-1 0 14 16,1 0 8-16,0 0 23 15,0 0 27-15,0 0 23 16,0 0-36-16,0 0-17 16,0-3-31-16,1 3-15 15,7 0-9-15,5-5-16 16,8-2-9-16,9-2-27 15,8-8-32-15,4-7-33 16,0-1-31-16,-3-7-32 16,-4-1 2-1,-6-3-7-15,-7 3-6 16,-8 1 5-16,-6 8-3 16,-3 3-11-16,-3 11-8 15,-2 6 14-15,-7 10 16 16,-6 17 16-16,-8 15 3 15,-7 12 5-15,-5 13 1 16,-2 7 0-16,6-8 2 16,7-3 18-16,5-10 13 15,5-8-5-15,0-10-13 16,6-6-17-16,3-11-29 16,0-3-47-16,-3-7-18 15,-3-1-1-15,-2-2 0 16,-1-1 0-16,-3-1-2 15,6 1-31 1,3 0-59-16,3 0-106 16,3-4-132-16,6 1-242 15,3-3 0-15,9-6 0 16,1 1 0-16</inkml:trace>
  <inkml:trace contextRef="#ctx0" brushRef="#br0" timeOffset="519.79">28674 5125 3196 0,'9'-5'79'16,"12"-2"14"-16,7-4 6 15,4-3 2-15,4-4-1 16,-1-7 7-16,-5-3 16 15,-4-7 19-15,-9-5 16 16,-6-6-27-16,-5 1-37 16,-4 3-23-16,-4 5-8 15,-2 9 0 1,-7 12 2-16,-8 8-2 16,-10 18-10-16,-10 21-7 15,-8 29-15-15,0 22-11 16,-1 22 0-16,1 10 10 15,7 0 3-15,5-10-6 16,5-11-18-16,3-14-55 16,9-12-91-16,7-17-182 15,1-19-159-15,-1-17-329 16,-2-7 0-16,-1-14 0 16,-5-10 0-16</inkml:trace>
  <inkml:trace contextRef="#ctx0" brushRef="#br0" timeOffset="659.06">28381 5468 2989 0,'11'-4'68'0,"10"-1"6"16,9-1-9-1,16-2-47-15,11-2-122 16,9-1-144-16,3-9-324 16,0 8 0-16,-13-6 0 15,-6 0 0-15</inkml:trace>
  <inkml:trace contextRef="#ctx0" brushRef="#br0" timeOffset="908.81">28862 5326 2548 0,'-24'10'118'16,"-1"7"26"-16,-3 4 14 15,-1 6 1-15,13-10-3 16,10 0-9-16,4-4-19 16,7-7-12-16,14-4-21 15,7-2-96 1,4-6-29-16,6-3-15 15,-6-3 11-15,-8 1 27 16,-12 3 33-16,-6 5 25 16,-4 0 23-16,0 6 18 15,0 1 4-15,0 5-68 16,0 2-179-16,29-4-622 16,-15 3 0-16,14-8 0 15,10-3 0 1</inkml:trace>
  <inkml:trace contextRef="#ctx0" brushRef="#br0" timeOffset="1188.29">29372 5152 3650 0,'-15'0'57'0,"-5"-1"28"15,-5 2 22-15,-2 11 13 16,7 10 7-16,4 15 3 15,-1 8 5-15,2 14 0 16,-6-1 1-16,-1 2-20 16,-5-8-9-16,-5-7-31 15,0-9-28-15,-4-8-29 16,3-8-56-16,6-8-97 16,13-8-197-1,8-16-578-15,15-5 0 16,15-12 0-16,11-8 0 15</inkml:trace>
  <inkml:trace contextRef="#ctx0" brushRef="#br0" timeOffset="1516.35">29294 5373 3071 0,'6'0'126'0,"9"0"43"16,3 0 35-16,6 0 19 15,-1 0 18-15,5 0 3 16,2-5 2-16,0-2-6 15,5-5-5-15,-2-8-71 16,-6-7-69-16,-3-5-63 16,-7 0-63-16,-8 0-40 15,-8 5-50 1,-5 11 14-16,-13 7 28 16,-13 11 43-16,-15 15 33 15,-9 12 16-15,-5 12 14 16,7 13 21-16,12 3 26 15,12 2 20-15,17-5 22 16,5-4-64-16,12-7-111 16,5-5-143-1,22-16-254-15,-3-8-453 16,6-7 0-16,2-9 0 0,-3-5 0 16</inkml:trace>
  <inkml:trace contextRef="#ctx0" brushRef="#br0" timeOffset="1842.34">28361 5976 3478 0,'0'0'-19'0,"6"0"4"15,10 0 5-15,16-1 8 16,19-5 6-16,24-2 7 16,20 0 9-16,15-5 9 15,15-1-1-15,10-1 18 16,11 2-62-1,11 1-245-15,-9-2-397 16,-12-1 0-16,-20-4 0 16,-26 0 0-16</inkml:trace>
  <inkml:trace contextRef="#ctx0" brushRef="#br0" timeOffset="2776.57">27746 4694 2235 0,'-3'-8'71'0,"-6"-2"34"16,-1-5 9-16,-4-2 5 15,-2 1-4-15,-5-1 3 16,-7 3-1-16,-10-1 1 16,-11 2 0-16,-14 3-19 15,-17 2-61 1,-11 5-30-16,-15 3-3 0,-8 3 13 16,0 5 28-1,3 3 40-15,15 5 39 16,10 7 22-16,17 2 11 15,9 2 5-15,13 2 12 16,14 0-5-16,6 2-17 16,13-3-41-16,4-1-107 15,7 0-145-15,3-9-191 16,18-8-522-16,-12-1 0 16,3-6 0-16,3-10 0 15</inkml:trace>
  <inkml:trace contextRef="#ctx0" brushRef="#br0" timeOffset="3159.57">26512 4535 2616 0,'-3'0'30'0,"-6"1"19"16,-6 4 8-16,-7 13 5 16,-11 8 10-16,-5 9 32 15,-5 14 22-15,0-1 20 16,2 0 17 0,7-3-3-16,5-9-11 15,10-9-15-15,9-8-12 16,12-7-8-16,9-3 8 15,14-7-23-15,8 0-22 16,9-4-21-16,8-3-45 16,1-5-54-16,2 2-111 15,-5-11-242-15,-9 5-379 16,-4-3 0-16,-9 3 0 16,-7-3 0-16</inkml:trace>
  <inkml:trace contextRef="#ctx0" brushRef="#br0" timeOffset="3792.33">28436 4092 1940 0,'0'-10'159'0,"0"-5"40"16,3-1 35 0,-3-7 46-16,0-3 31 15,4 3 16-15,-4 6 10 16,-4-3-3-16,-4 3-4 16,-4 8-113-16,-9-1-50 15,-12 6-37-15,-9 8-18 16,-11 7-31-16,1 13-21 15,0 12-13-15,3 13-4 16,11 9 4-16,17 4 0 16,12 2-2-16,12-6-44 15,18-3-104-15,8-11-102 16,13-10-173-16,5-21-574 16,2-4 0-1,1-9 0-15,-8-13 0 16</inkml:trace>
  <inkml:trace contextRef="#ctx0" brushRef="#br0" timeOffset="4127.2">28604 4156 2645 0,'2'18'119'0,"2"9"32"16,-2 4 53-16,1 8 34 15,-3-6 8 1,0-2 11-16,-6-9 1 0,1-5 10 16,-5-6 8-1,-2-7-69-15,3-2-42 16,1-9-26-16,1-7-46 16,5-10-22-16,5-8-8 15,5-9-6-15,5-4-2 16,7-2-21-16,1 3-23 15,8 5-69-15,-4 4-123 16,-1 9-185-16,-3 1-624 16,-4 14 0-16,2 5 0 15,-5 3 0 1</inkml:trace>
  <inkml:trace contextRef="#ctx0" brushRef="#br0" timeOffset="4422.79">28820 4145 3054 0,'-14'28'148'15,"-1"6"34"-15,-1 5 16 16,5 7 7-16,8-6 13 16,9-15 5-16,10-6 15 15,7-7 10-15,11-12 2 16,7-17-104-16,2-11-42 15,-7-6-47-15,-6-12-44 16,-6-7-26-16,-3-1-44 16,-6 1-53-1,-3 4-81-15,-4 9-203 16,-5 3-509-16,-2 17 0 16,-1 11 0-16,2 3 0 15</inkml:trace>
  <inkml:trace contextRef="#ctx0" brushRef="#br0" timeOffset="4607.13">29199 4103 2630 0,'-12'23'64'0,"-9"7"4"15,-2 7 0-15,-2 11-9 16,8-10-62-1,2-4-99-15,9-12-114 16,5-15-297-16,1 0 0 16,0-8 0-16,0-5 0 15</inkml:trace>
  <inkml:trace contextRef="#ctx0" brushRef="#br0" timeOffset="4846.45">29109 4189 2430 0,'16'-27'173'15,"7"-9"50"-15,7-2 31 16,4 1 8-16,-1 13 5 15,-1 14-2-15,-3 10-2 16,-8 11-2 0,-8 13-14-16,-13 15-137 15,-13 11-50-15,-17 7-48 16,-5-1-30-16,-10-9 3 16,-3-10 0-16,1-11 0 15,5-6-12-15,6-9-52 16,11-3-79-16,15-6-211 15,6-12-457-15,13-1 0 16,10-10 0-16,14-4 0 16</inkml:trace>
  <inkml:trace contextRef="#ctx0" brushRef="#br0" timeOffset="5269.68">29553 4092 2425 0,'-14'20'170'0,"-10"6"55"15,-2 10 30-15,-6 7 20 16,12-6 2-16,-1-3 5 16,10-6-1-16,8-9 3 15,3-8-3-15,3-4-138 16,6-11-47-16,5-10-49 15,4-11-27-15,12-7-14 16,6-14 9 0,6-4 0-16,2-1 12 15,1 4 10-15,-7 5 14 16,-7 7 22-16,-7 13 18 16,-7 13-16-16,-8 4 1 15,-6 13-5-15,-3 14-11 16,-3 9-13-16,-11 10-6 15,-3 9-16-15,0 3-36 16,-6-3-62-16,-2-5-106 16,8-7-96-16,-1-9-176 15,0-14-505-15,-5-1 0 16,4-8 0-16,-5-8 0 16</inkml:trace>
  <inkml:trace contextRef="#ctx0" brushRef="#br0" timeOffset="5462.53">29481 4260 3196 0,'11'-7'155'16,"9"-4"42"-16,10-7 14 15,12-3 4-15,-1 6 4 16,8-2-4-16,0 2-29 16,-3 2-76-16,-5 5-123 15,5-1-330-15,-15 1-526 16,-8 2 0-16,-9-2 0 15,-9 2 0-15</inkml:trace>
  <inkml:trace contextRef="#ctx0" brushRef="#br0" timeOffset="7891.95">21701 4478 2637 0,'-8'13'73'15,"-1"9"30"1,-4 6 10-16,2 7 6 15,1 0 4-15,4 1-1 16,2-1-2-16,1-2-27 16,3-1-65-16,-3-7-156 15,3-11-187-15,0 4-302 16,-1-7 0-16,-4-9 0 16,3 0 0-16</inkml:trace>
  <inkml:trace contextRef="#ctx0" brushRef="#br0" timeOffset="8466.25">21647 4515 3031 0,'6'-17'77'0,"5"-3"19"16,4-5 7-16,7-7 0 15,5 6-1-15,7 4 2 16,6 2 6-16,-2 2 8 16,0 9 6-16,-6 3-26 15,-5 9-45-15,-11 6-18 16,-4 4-5-16,-6 6-2 16,-6 6 4-16,-6 3 4 15,-8 2-6 1,-10 1-8-16,-9-2-3 15,-9-1-9-15,-8 0-2 16,-1 0-11-16,-2-4-11 16,2-1-2-16,2-2-6 15,7-7-3-15,8-3-1 16,10-5-5-16,11-2-20 16,6-3-27-16,11 1 7 15,2-2 13-15,12 0 18 16,5 0 17-16,10 0 22 15,7 6 26-15,5 2 36 16,-4 4 33-16,-1 6 41 16,-5 2 39-1,-2 4 0-15,-7-2 2 16,-8-1-5-16,-5-7-18 16,-6-1-41-16,-4-4-59 15,-3-4-126-15,0-2-139 16,1 0-229-16,-1-24-461 15,0 20 0-15,0-4 0 16,3-1 0-16</inkml:trace>
  <inkml:trace contextRef="#ctx0" brushRef="#br0" timeOffset="9033.62">22218 4597 3353 0,'-6'-5'39'16,"-6"1"29"-1,-5 0 9-15,1 2 14 16,-4 0 22-16,-5 6 23 16,2 6 15-16,-3 7 21 15,-1 2 19-15,3 10 0 16,6 2-29-16,8-2-30 16,5-1-4-16,5 0-15 15,9-5-33-15,9-4-18 16,12-8-29-16,3-5-44 15,8-8-35-15,-1-5-16 16,-6-9-4-16,-11-7 5 16,-10-4-5-16,-7-6 14 15,-3-1 24 1,-1 7 17-16,-2 2 30 16,0 7 26-16,0 7 14 15,0 5 9-15,0 5 8 16,0 6 1-16,1 6-4 15,-1 11-9-15,0 5-10 16,0 5-21-16,2 1-24 16,1-2-24-16,-2-7-54 15,6-2-102-15,-1-8-155 16,14-7-214-16,-9-5-329 16,-7 0 0-1,2-6 0-15</inkml:trace>
  <inkml:trace contextRef="#ctx0" brushRef="#br0" timeOffset="9641.21">22385 4669 2654 0,'0'0'86'16,"0"0"27"-16,0-2 20 15,1 2 11 1,-1 0 10-16,0-1 18 16,0 0 33-16,0 1 41 15,0-2 16-15,0 0-9 16,0 2-50-16,0 0-7 15,0 0-12-15,0 6-7 16,-1 9-13-16,1 4-24 16,0 5-13-16,0 1-48 15,0-4-27-15,1-3-49 16,4-6-6-16,0-6-19 16,2-3-5-16,6-6-2 15,1-7 6-15,3-8 6 16,-2-4-19-1,-3-1 13-15,-6 0 12 16,-2 7 17-16,-1 7 15 16,-1 2-1-16,-1 7 15 15,4 7-9-15,2 5 0 16,2 6 8-16,4 2 5 16,1 3-14-16,2-4-14 15,3-6-5-15,2-4 12 16,0-6-5-16,3-6-17 15,-3-8 1-15,-1-7-20 16,-7-5-42 0,-2-5-72-16,-5-6-75 15,-4 1-116-15,3-5-226 16,-5 8-348-16,0 2 0 16,-3 7 0-16</inkml:trace>
  <inkml:trace contextRef="#ctx0" brushRef="#br0" timeOffset="10407.65">21670 5084 2945 0,'1'0'66'0,"1"0"34"15,1 0 23-15,6 0 15 16,6 0 12-16,9 0 8 16,8 0 15-16,8 0 19 15,10 0 18 1,10-2 15-16,15-1-34 16,20 2-22-16,6 1-19 15,10-3-13-15,4 1-15 16,-7 2-10-16,-7-3-29 15,-13 0-35-15,-19 0-35 16,-15 2-49-16,-18 1-25 16,-16 0-68-16,-13-2-79 15,-4 4-96-15,-3-5-209 16,-12 3-337-16,4 0 0 16,-8-1 0-16,2-1 0 15</inkml:trace>
  <inkml:trace contextRef="#ctx0" brushRef="#br0" timeOffset="18469.41">30251 4545 2077 0,'0'-1'70'0,"0"1"21"0,0 0 12 16,0 0 6 0,0 0 13-16,0 0 28 15,2 0 26-15,-2 0 38 16,0 0 32-16,3 0-13 16,-3 0 16-16,0 0-2 15,0 0 6-15,0-3 5 16,0 3-18-16,0-1-32 15,0 2-2-15,0 6-13 16,0 6-34-16,-5 16-32 16,-1 11-59-1,-1 8-3-15,-3 8-26 16,-3 6-26-16,2-1-5 16,1-3-7-16,-2-2-54 15,3-6-62-15,3-7-82 16,-3-7-103-16,7-13-187 15,1-19-467-15,2 4 0 16,3-9 0-16,4-6 0 16</inkml:trace>
  <inkml:trace contextRef="#ctx0" brushRef="#br0" timeOffset="18740.28">29923 4920 3986 0,'0'-3'22'16,"3"1"19"-16,9-3 22 16,17-2 8-16,10 0-1 15,20 0 3-15,14 0-2 16,0 1-2-16,-6 1-20 15,-5 1-78-15,-11 1-155 16,8-7-676-16,-22 6 0 16,-3 1 0-16,-3-4 0 15</inkml:trace>
  <inkml:trace contextRef="#ctx0" brushRef="#br0" timeOffset="18952.56">30974 4748 3686 0,'-17'0'128'0,"-7"5"38"15,-15 3 16-15,-6 10 23 16,-3 4 1-16,-1 5-6 16,4 5-8-16,6-2-47 15,6-3-101-15,6 1-227 16,18-10-811-16,-8 0 0 15,8-10 0 1,6-5 0-16</inkml:trace>
  <inkml:trace contextRef="#ctx0" brushRef="#br0" timeOffset="19202.38">30492 4772 3366 0,'9'-3'112'0,"6"3"47"16,6-2 30-16,12 6 29 16,0 5 8-16,5 9 11 15,3 7-2-15,-8 5-3 16,-9 6-21 0,-2-3-81-16,-9 4-121 15,-6-7-137-15,5-2-192 16,12-11-655-16,-12-1 0 15,4-7 0-15,6-7 0 16</inkml:trace>
  <inkml:trace contextRef="#ctx0" brushRef="#br0" timeOffset="19513.13">31255 4519 3726 0,'0'-2'0'0,"3"1"31"16,0 1 68-16,0 7 21 16,-1 11 9-16,-1 10 3 15,-1 12 1-15,-4 10 0 16,-1 0-11-16,-7-2-23 15,0-2-82-15,0-7-124 16,6-9-223-16,-1-12-530 16,-3 1 0-16,-2-11 0 15,-4-3 0-15</inkml:trace>
  <inkml:trace contextRef="#ctx0" brushRef="#br0" timeOffset="19719.53">30953 4867 3594 0,'27'-6'35'16,"13"-4"27"-16,13-2 21 15,18-2 6-15,5 0-2 16,0 3-28-16,5 2-84 15,6 2-259-15,-13 2-456 16,-6 4 0 0,-15-2 0-16</inkml:trace>
  <inkml:trace contextRef="#ctx0" brushRef="#br0" timeOffset="20719.49">30283 5575 4074 0,'3'3'18'0,"10"-3"12"16,3 0 5-16,8 2 1 15,4-4-9-15,5-4-26 16,-4-3-10-16,-5-1 1 16,-9-4-6-1,-2 0-7-15,-10-4-28 16,-4 0-12-16,-7 1 3 15,-8 1 3-15,-3 2 17 16,-3 4 38-16,-3 6 42 16,-1 4 30-16,1 7 44 15,-1 8 22-15,3 8 15 16,4 8-3-16,6 12 1 16,8 1-21-16,5 0-42 15,9-1-55-15,4-6-108 16,11-10-165-1,17-14-269-15,4-7-322 16,5-8 0-16,4-9 0 16,3-11 0-16</inkml:trace>
  <inkml:trace contextRef="#ctx0" brushRef="#br0" timeOffset="20918.4">30861 5467 3478 0,'-9'0'80'15,"-8"-3"76"-15,-8 6 33 16,-4 4 1-16,-4 8 3 16,0 7-7-16,4 2-57 15,8 5-109 1,3-5-193-16,4-12-716 16,3 2 0-16,3-5 0 0,0-9 0 15</inkml:trace>
  <inkml:trace contextRef="#ctx0" brushRef="#br0" timeOffset="21137.32">30521 5491 3359 0,'10'-2'59'16,"5"2"51"-16,11-1 48 15,5 5 23-15,4 8 8 16,4 9 2-16,-4 4 2 15,-2 6-13-15,-7 1-26 16,-2-1-86-16,-4-2-126 16,5-5-277-1,2-18-554-15,6 8 0 16,6-9 0-16,6-8 0 16</inkml:trace>
  <inkml:trace contextRef="#ctx0" brushRef="#br0" timeOffset="21360.18">31240 5441 3141 0,'-18'0'154'16,"-6"4"57"-16,-8 10 30 16,-2 6 0-1,7 12 5-15,9 10-4 16,7 5-40-16,11-3-90 15,6-7-109-15,17-8-328 16,-1-10-568-16,1-12 0 16,1-7 0-16,0-8 0 15</inkml:trace>
  <inkml:trace contextRef="#ctx0" brushRef="#br0" timeOffset="21702.78">31329 5595 3565 0,'6'-1'55'0,"7"-4"81"16,4 2 32-16,6-5 20 16,-1 0 0-1,2-1 1-15,-2 1 0 16,-2-3-11-16,0 0-14 16,-11-3-44-16,-4-3-56 15,-5-1-94-15,-11-1-22 16,-12-1-11-16,-4 5 30 15,-6 5 23-15,-4 5 31 16,0 5 31-16,4 12 27 16,5 11 45-16,2 7 16 15,10 6 4-15,8 11-7 16,7-2-23-16,5-6-61 16,14-4-82-16,2-9-128 15,8-8-119 1,11-11-211-16,-1-27-499 15,0 12 0-15,-4-11 0 16,-4-5 0-16</inkml:trace>
  <inkml:trace contextRef="#ctx0" brushRef="#br0" timeOffset="21969.54">31651 5218 3384 0,'0'-1'78'16,"1"1"78"-16,-1 6 45 0,0 5 24 15,2 9 1-15,-2 17 2 16,0 11 0 0,0 10-4-16,0 4-22 15,0-1-139-15,0-3-174 16,8-10-365-16,-7-1-449 15,1-4 0-15,-1-8 0 16,-1-7 0-16</inkml:trace>
  <inkml:trace contextRef="#ctx0" brushRef="#br0" timeOffset="24000.54">30456 6142 1770 0,'0'-2'29'0,"0"-2"27"15,0 2 41-15,0-1 32 0,0 1 19 16,0 2 23-1,0 0 29-15,0 0 33 16,0 0 60-16,0 0 32 16,0 0 21-16,0 0-6 15,-5 5-23-15,-1 8-12 16,-1 7-14-16,1 9 2 16,-3 4-55-16,3 5-17 15,-3-1-79-15,1 0-74 16,5 0-61-16,-6-4-94 15,6-2-136-15,1-6-165 16,4-6-184 0,-2-8-377-16,6-2 0 15,-3-6 0-15,0-6 0 16</inkml:trace>
  <inkml:trace contextRef="#ctx0" brushRef="#br0" timeOffset="24359.63">30468 6181 3744 0,'3'-14'32'16,"7"0"28"0,1-5 14-16,10-5 8 0,6 6-2 15,5 5 9 1,1 1 24-16,0 6 17 15,-5 5 12-15,-2 4-5 16,-11 1 8-16,-7 5-31 16,-1 5-9-16,-14 5-3 15,-14 4 5-15,-8 5-6 16,-11 0-27-16,-9 1-15 16,-2-2-26-16,9-7-47 15,9-2-106-15,15-6-120 16,13-6-220-16,13-9-477 15,17-2 0 1,10-9 0-16,10-5 0 16</inkml:trace>
  <inkml:trace contextRef="#ctx0" brushRef="#br0" timeOffset="24535.48">30894 6136 4052 0,'-6'6'82'0,"-6"8"41"16,-2 8 16-16,-4 11 3 16,6 4-13-16,-3 7-70 15,3-4-115-15,9-6-206 16,0-22-619-16,2 7 0 16,1-12 0-1,3-8 0-15</inkml:trace>
  <inkml:trace contextRef="#ctx0" brushRef="#br0" timeOffset="24784.89">30886 6140 3952 0,'8'-8'160'16,"1"-5"34"-16,12 5 8 16,8 1 10-16,-5 12-6 15,-2 9 20-15,1 13-1 16,-13 4 25-16,-18 10-29 15,-11 0-94 1,-9 0-69-16,-12-2-44 16,-6-5-33-16,4-9-55 15,1-5-61-15,13-8-140 16,15-10-282-16,7-9-440 16,14-11 0-16,10-5 0 15,12-6 0-15</inkml:trace>
  <inkml:trace contextRef="#ctx0" brushRef="#br0" timeOffset="25126.71">31291 6089 2787 0,'6'-16'58'16,"1"-4"29"-16,3-5 21 15,-4-9 18 1,0 5 5-16,-3 6 4 16,-3 4-3-16,0 7-7 15,2 5-12-15,-2 6-5 16,-5 5-6-16,-1 10 4 16,-10 9 17-16,0 9 24 15,-3 13 3-15,5 6 4 16,-2 2 3-16,7-3 2 15,1 0-16-15,0-6-86 16,3-2-145-16,3-12-258 16,-6-21-608-1,1 9 0-15,-1-7 0 16,-8-8 0-16</inkml:trace>
  <inkml:trace contextRef="#ctx0" brushRef="#br0" timeOffset="25319.62">31073 6319 3508 0,'3'-2'98'0,"3"-2"36"16,10-6 32-16,8-2 2 15,11-2 1-15,12-2-6 16,7 1-37-16,-3 4-78 16,-4-2-130-16,7 0-817 15,-27 6 0-15,-15 2 0 16,-5 2 0-1</inkml:trace>
  <inkml:trace contextRef="#ctx0" brushRef="#br0" timeOffset="25918.25">30348 6899 3171 0,'0'-5'169'0,"1"1"59"16,2-2 39-16,-3 0 31 16,1 1 43-16,-1 4 2 15,0 5-5-15,0 10 23 16,-4 5 2-16,1 8-66 15,2-2-137-15,-1 0-131 16,-1-8-84-16,6-9-82 16,7-8-52-1,4-2-7-15,5-6 11 0,1-5-23 16,4 1 3 0,-7-1-14-16,-2 6 85 15,-2 4 82-15,1 5 44 16,1 2 51-16,3-2 4 15,3 3-13-15,-1-1-12 16,-1-2-8-16,1-4-11 16,-3-7-20-16,-1-1-20 15,-1-5-14-15,-5-2-39 16,1-3-66-16,0 1-141 16,17-2-561-16,-20 2 0 15,2 3 0-15,1 5 0 16</inkml:trace>
  <inkml:trace contextRef="#ctx0" brushRef="#br0" timeOffset="26200.2">30807 6853 4418 0,'-14'12'114'15,"-1"3"22"-15,1 3 13 16,5 4 11-16,6-6-12 15,12-1-15-15,-1-7-25 16,10-2-9-16,-1-5-8 16,8-4-86-1,-4-5-42-15,-4-5-28 16,-7-3-22-16,-7-1-24 16,-3-2-25-16,-7 7-57 15,1 1-67-15,4 3-214 16,-4 2-365-16,2 6 0 15,4-2 0-15,0 0 0 16</inkml:trace>
  <inkml:trace contextRef="#ctx0" brushRef="#br0" timeOffset="26451.72">31014 6969 4307 0,'2'12'112'15,"-2"1"21"-15,1 2 23 16,1-2 6-16,-2-1-5 15,0-12-8 1,0 0-6-16,0 0 5 16,0-8 13-16,0-3-79 15,0-4-22-15,3-7-25 16,4-5-48-16,2-1-60 16,7 0-104-16,6 2-137 15,8-2-196-15,-3-14-433 16,2 24 0-16,-4 4 0 15,-3 4 0-15</inkml:trace>
  <inkml:trace contextRef="#ctx0" brushRef="#br0" timeOffset="26710.53">31288 6782 2264 0,'-3'12'176'0,"-3"3"80"16,-4 7 49-1,-1 10 32-15,2-1 5 16,0 1 2-16,8-3 7 15,-2 0-2-15,4-10-10 16,4-5-158-16,8-9-52 16,4-5-93-16,7-11-52 15,3-10-31-15,-3-10-3 16,-2-8-4-16,-6-8-15 16,-6-10-32-16,4-6-43 15,-2-5-8-15,1-1-62 16,-5 2-171-16,-5-14-450 15,0 38 0 1,-3 11 0-16,1 14 0 16</inkml:trace>
  <inkml:trace contextRef="#ctx0" brushRef="#br0" timeOffset="28775.24">32164 4478 2704 0,'0'-2'77'0,"0"-1"36"16,2 0 25-16,-2 2 8 15,4-2 6-15,-2 3 4 16,-1-2 18-16,-1-2 24 16,0 4 29-16,0-1 1 15,0 3 1-15,3 10-23 16,-6 6-26-16,2 13-4 16,-7 6-6-16,2 3-3 15,-3 2-17 1,0-1-25-16,-1-12-25 0,5-1-53 15,1-10-50-15,2-6-41 16,2-3-42 0,0-5-76-16,0-1-91 15,0-3-119-15,0-7-120 16,2-10-398-16,-2 4 0 16,1-5 0-16,2-5 0 15</inkml:trace>
  <inkml:trace contextRef="#ctx0" brushRef="#br0" timeOffset="29012.59">32273 4253 4299 0,'0'-7'46'16,"0"-1"7"-16,1 2-11 16,-1-2-36-16,0 7-63 15,3 5-182-15,2-3-591 16,2 14 0-16,4 5 0 16</inkml:trace>
  <inkml:trace contextRef="#ctx0" brushRef="#br0" timeOffset="29559.52">32334 4584 3482 0,'-6'20'150'16,"-1"8"40"-16,-2 9 20 15,-3 5 10-15,1-6 2 16,4-5 5-16,4-5 1 15,-2-9 0-15,4-2 3 16,1-5-91-16,0-5-78 16,1-2-61-16,-1-7-28 15,0-6-11-15,5-9-2 16,2-8-13-16,8-2-2 16,-1 0 0-1,4 8-6-15,-3 4 8 16,-2 11 24-16,0 8 33 15,0 7 1-15,-4 7-1 16,-6 7-1-16,0 0 9 16,-1 3-3-16,-2-3 0 15,0-9 8-15,0-6-4 16,0-2-17-16,3-4-30 16,3-4 7-16,4-8 7 15,7-5 4-15,7-4 5 16,0-1 9-16,3-1 14 15,-2 8 6-15,-3 3 18 16,-9 4 27-16,2 4 40 16,-10 1 4-1,-2 4-1-15,1 3-1 16,-4 4-20-16,-4 5-59 16,8 4-132-16,-4 1-229 15,3-9-737-15,8 1 0 16,7-8 0-16,2-4 0 15</inkml:trace>
  <inkml:trace contextRef="#ctx0" brushRef="#br0" timeOffset="30018.64">32849 4669 4063 0,'-18'1'125'16,"-3"8"24"-1,-2 2 8-15,-4 8-4 16,14 4-6-16,7 4-36 16,3-2-66-16,9-5-53 15,2-5-57-15,3-9-134 16,0-6-51-16,-2-8-22 16,0-9 6-16,-2-7 38 15,-2-4 42-15,0-9 58 16,2 5 90-16,-1 0 92 15,0 4 92-15,0 8 62 16,0 7 24-16,0 9 17 16,0 6-1-1,3 9-27-15,-6 16-38 16,0 16-18-16,0 12-23 16,-7 16-34-16,-7 7-18 15,-5-1 17-15,-3-7 39 16,-11-9-25-16,-3-9-50 15,-7-11 28-15,2-9-13 16,-4-8-30-16,3-9-57 16,3-9-102-16,10-14-139 15,17-8-279 1,5-16-514-16,2-3 0 16,4-5 0-16</inkml:trace>
  <inkml:trace contextRef="#ctx0" brushRef="#br0" timeOffset="30483.02">32035 5638 3944 0,'0'-2'190'16,"0"2"27"-16,0 0 24 15,0 0 24-15,0 8-13 16,3 7 7-16,0 10 2 16,4 2-15-16,1 6-17 15,1-4-137-15,4-5-56 16,3-10-44-16,4-10-32 16,6-4-33-16,0-11 6 15,3-12-15-15,-5-5-30 16,-2-8-62-1,-5-5-82-15,4 0-216 16,-8-19-517-16,1 23 0 16,-2 5 0-16,-2 11 0 15</inkml:trace>
  <inkml:trace contextRef="#ctx0" brushRef="#br0" timeOffset="30625.04">32358 5574 3588 0,'0'20'163'0,"0"3"13"15,-3 9 3-15,-1 5-38 16,1-4-128-16,2-8-246 16,-1-29-572-16,2 12 0 15,0-9 0 1,2-10 0-16</inkml:trace>
  <inkml:trace contextRef="#ctx0" brushRef="#br0" timeOffset="30770.39">32402 5447 3678 0,'0'-8'45'16,"-1"0"-20"-16,1 1-112 15,7-7-276-15,0 8-296 16,1 5 0-16,3 1 0 16,7 4 0-16</inkml:trace>
  <inkml:trace contextRef="#ctx0" brushRef="#br0" timeOffset="31090.55">32512 5603 4217 0,'-15'19'136'0,"0"8"26"15,-6 8 23-15,0 5 7 16,10-3 7-16,5-6 8 15,3-6-11-15,6-6-1 16,9-8-2-16,8-5-103 16,0-15-26-16,5-9-26 15,5-16-18-15,-3-10-9 16,-3-16-8-16,0-6-21 16,2-8-12-1,-5 0-22-15,-3 7-62 16,-6 13-146-16,4 12-300 15,-12 16-454-15,-4 14 0 16,1 11 0-16,-1 7 0 16</inkml:trace>
  <inkml:trace contextRef="#ctx0" brushRef="#br0" timeOffset="31390.35">32703 5639 3827 0,'6'5'100'0,"3"-1"23"16,11-1 3 0,1-3-14-16,0-3-37 15,2-7-29-15,-6-4-15 16,-6 0 3-16,-6 3 17 16,-5 0-42-16,-6 3 28 15,-8 6 35-15,-10 6 36 16,-2 13 44-16,-8 6 49 15,0 15 77-15,6 5 24 16,7 5-28-16,9-4-123 16,7 2-155-16,10-9-241 15,18-18-927-15,-1-5 0 16,4-8 0 0</inkml:trace>
  <inkml:trace contextRef="#ctx0" brushRef="#br0" timeOffset="31674.78">32882 5795 5000 0,'-13'4'119'0,"-1"2"17"16,8 4 21-16,-4 3-35 16,13 1-18-16,7 3-24 15,7-4-29-15,2-6-31 16,4-2-27-16,3-5-105 15,-4-8-36-15,-7-4-22 16,-9-7-30-16,-3-3 31 16,-7-7-8-1,-7-4 15-15,-1 6 25 16,-3-4-15-16,-6 8-89 16,13 3-201-16,-2 13-292 15,7-1 0-15,13 7 0 16,10-2 0-16</inkml:trace>
  <inkml:trace contextRef="#ctx0" brushRef="#br0" timeOffset="31968.71">33141 5516 3852 0,'0'0'41'0,"-3"1"18"15,3 10 3-15,3 4 4 16,2 14-3-16,-1 12-2 16,-2 6 5-16,2 3 12 15,-10-1 25-15,-6-3-13 16,-7-9 1-16,-4-3-18 16,-9-9-21-16,2-10-101 15,5-6-190-15,4-25-654 16,5 11 0-16,9-2 0 15,1-4 0-15</inkml:trace>
  <inkml:trace contextRef="#ctx0" brushRef="#br0" timeOffset="32280.42">32233 6264 3354 0,'20'0'-28'15,"19"-1"3"-15,17-1 12 16,22-3 20-16,11-3 32 15,7-2 30-15,1-3 24 16,-6-2 2 0,-2 1-55-16,0-4-307 15,-21 3-405-15,-11-2 0 16,-15-2 0-16,-13 1 0 16</inkml:trace>
  <inkml:trace contextRef="#ctx0" brushRef="#br0" timeOffset="43282.06">27581 6411 1299 0,'0'0'18'0,"0"0"19"16,0-1 14-1,0 1 14-15,0 0 19 16,0 0 24-16,0 0 20 16,0 0 15-16,0 0 14 15,0 0 8-15,0 0-1 16,-3 0 4-16,3 0 8 16,-1 0 10-16,1 3-5 15,0-3-8-15,1 1 18 16,-1-1-3-16,0 0-7 15,4 0 6 1,2 3 1-16,7 2-9 16,6 4-10-16,11 2-17 15,3 1-17-15,5 3-14 16,4 2-37-16,0 0-12 16,0 2-8-16,0 0-18 15,-6 4-14-15,-4 2-10 16,-5 3-18-16,-2 4-1 15,-6-2 6-15,-3 4 2 16,-5-5 7-16,-2-1 12 16,-3-1 29-16,-3-5 15 15,-2 0 2-15,-1-3 0 16,-4 5 18 0,-3 1 8-16,-4 2-6 0,-11 2 11 15,-5 10 13 1,-8-7-10-16,2 6-19 15,-4-2-6-15,1 1-25 16,-4-5-31-16,8 2-68 16,5-9-72-16,7-5-118 15,14-4-161-15,6-11-243 16,6-6-400-16,-1-6 0 16,1-6 0-16,-3-5 0 15</inkml:trace>
  <inkml:trace contextRef="#ctx0" brushRef="#br0" timeOffset="43765.43">27740 7022 2587 0,'0'-3'107'0,"0"3"37"15,0 0 49-15,-3-2 58 16,6 2 39-16,-3 5 35 16,3 7 21-1,-3 7 21-15,0 7-2 16,-9 6-42-16,-2 7-32 15,-12-3-4-15,2 3-55 16,-9-1-46-16,1-1-42 16,0-4-48-16,7-3-12 15,5-7-49-15,4-3-10 16,8-9-65-16,4-1-18 16,1-6-29-16,9 0 8 15,4-4-11-15,9 1 1 16,5-2 4-16,6 1-18 15,-2-2 16 1,-5 0-17-16,1-1-28 16,-8 0-120-16,7-3-224 15,-6-21-523-15,-1 17 0 16,-8 2 0-16,1-3 0 16</inkml:trace>
  <inkml:trace contextRef="#ctx0" brushRef="#br0" timeOffset="45093.88">28335 7310 2712 0,'0'-3'66'0,"0"0"24"0,3-1 17 16,0-2 12-1,3 0 13-15,8 0 22 16,-1-2 23-16,8 1 24 16,0 5 24-16,2 0-13 15,-4 2-15-15,4 4-16 16,-6 1-4-16,-7 8 0 15,-4 5-2-15,-9 7-23 16,-9 4-33-16,-9 5-31 16,-11 0-32-1,-5-1-36-15,-4 1-29 16,2-5-32-16,7-3-57 16,8-4-50-16,9-8-43 15,9-3-12-15,3-5-34 16,6-4 2-16,6-2 11 15,6 0 14-15,6-3 18 16,6 1 35-16,3 2 62 16,2-3 58-16,-2 3 56 15,0 0 45-15,0 3 58 16,-1-1 14-16,1 2-1 16,-7 1-1-1,-2 1-6-15,-7-1-26 16,-1-2-74-16,-5 2-100 15,2-5-208-15,-3-13-515 16,1 10 0-16,3 0 0 16,2-5 0-16</inkml:trace>
  <inkml:trace contextRef="#ctx0" brushRef="#br0" timeOffset="45604.81">29050 7341 1407 0,'0'-20'33'16,"0"-5"63"-16,0-6 54 15,0-6 30-15,-3 6 20 16,0 8 6-16,-3 3 7 15,-2 8-3-15,1 5-1 16,1 2 7-16,3 3-21 16,-5 4-34-16,-5 12-3 15,-4 9-9-15,-4 19 8 16,1 14 21 0,-1 15 8-16,5 6 7 15,5 2 6-15,5 1-6 16,0-9-47-16,2-6-91 15,4-7-139-15,0-11-184 16,7-19-679-16,-7-1 0 16,-3-17 0-16,-7-8 0 15</inkml:trace>
  <inkml:trace contextRef="#ctx0" brushRef="#br0" timeOffset="45774.84">28806 7713 3232 0,'15'-3'8'0,"11"0"-8"16,8-2-104-1,15-6-195-15,-6 1-268 16,-2 1 0-16,-5-2 0 16,-9 0 0-16</inkml:trace>
  <inkml:trace contextRef="#ctx0" brushRef="#br0" timeOffset="46064.03">29073 7628 4006 0,'-13'0'141'0,"-3"3"32"16,1 2 21-16,-3 9 8 15,10 4 4 1,5 7-19-16,6-4-26 16,6 1-50-16,6-5-45 0,5-12-142 15,12-3-103 1,1-9-63-16,2-7-20 15,-7-3 4-15,-5 1 21 16,-11 1 51-16,-7 2 63 16,-3 7 98-16,-2 3 70 15,0 3 67-15,-2 3 59 16,1 3 17-16,-3 5-79 16,2 3-138-16,8 1-250 15,3-15-556-15,12 4 0 16,9-4 0-16,11-4 0 15</inkml:trace>
  <inkml:trace contextRef="#ctx0" brushRef="#br0" timeOffset="46333.18">29479 7485 4336 0,'-6'-2'76'16,"-3"1"9"-16,-1 4 4 15,3 8 3-15,6 9 2 16,2 11 2-16,1 13 0 16,0 8 4-16,-6 2 18 15,-2 2-16-15,-4-6-26 16,-10-3-4-16,-8-9-7 16,-2-8-22-1,1-10-75-15,2-7-162 16,19-9-323-16,4-10-442 15,7-12 0-15,9-10 0 16,14-11 0-16</inkml:trace>
  <inkml:trace contextRef="#ctx0" brushRef="#br0" timeOffset="46690.47">29577 7693 3485 0,'13'-4'133'0,"6"3"26"15,6-4 2-15,7 0 2 16,-1-5 1 0,-1 3-9-16,-1-7-11 15,-5-1-3-15,-6-3-3 16,-7-4-65-16,-7-2-71 16,-4-1-12-16,-7 1 1 15,-7 4 6-15,0 3 15 16,-8 9 50-16,-8 3 44 15,1 11 15-15,-1 11 6 16,2 10 13-16,3 11 19 16,12 11-7-16,7 3-33 15,9 4-17-15,13-2-39 16,7-8-70 0,6-4-105-16,10-9-124 15,3-8-212-15,2-44-603 16,-4 23 0-16,-7-8 0 15,-3-6 0-15</inkml:trace>
  <inkml:trace contextRef="#ctx0" brushRef="#br0" timeOffset="49597.39">27750 8032 1528 0,'0'0'26'0,"0"0"16"16,0 0 4-16,0 0 3 16,0 0 8-16,0 0 15 15,0 0 24-15,0 0 21 16,0 2 20 0,0-1 11-16,0 0 2 15,0 3 2-15,0-3 16 16,0-1 7-16,0 0-10 15,0 0-18-15,0 0-19 16,6 0-22-16,10 0-19 16,8 2-19-16,12 2-19 15,5 0-19-15,5 6-19 16,-5 5-7-16,-2 8 1 16,-7 7 0-16,-5 4-2 15,-6 8 10-15,-6 2 13 16,-1 1 23-16,-5 1 24 15,-5 0 20 1,-1 0 9-16,-3-2 12 16,0 1 15-16,-7 1 14 15,-5-3 3-15,-8 0-6 16,-10 0-4-16,-8-1-23 16,-8 2-19-16,-10-1-14 15,-1 0-8-15,1 2-18 16,7-8-74-16,11-5-130 15,15-7-204-15,14-18-610 16,8-3 0-16,10-8 0 16,3-7 0-16</inkml:trace>
  <inkml:trace contextRef="#ctx0" brushRef="#br0" timeOffset="50279.97">27751 8771 2507 0,'0'-2'115'0,"3"2"47"15,-1 0 58-15,-1-1 22 16,1 1 51-16,-1 0 32 15,-1 6 32-15,-3 7 32 16,-9 4 21-16,-9 14-42 16,-3 5-74-16,-8 5-47 15,-4 1-32 1,3 0-5-16,5-4-44 16,2-4-47-16,11-6-40 15,7-5-40-15,2-7-33 16,6-2-22-16,6-4 3 15,6-1-7-15,6-3-30 16,8-2-16-16,4-2-20 16,0-2-10-16,0 0-40 15,-7-2-117 1,-2 2-168-16,-3-15-700 0,-3 7 0 16,-7-4 0-16,5-3 0 15</inkml:trace>
  <inkml:trace contextRef="#ctx0" brushRef="#br0" timeOffset="51612.1">28172 9028 3386 0,'-3'0'-11'0,"3"0"18"15,-3 0 18-15,-1 0 7 16,4 0 6 0,7 0 7-16,-1 0 5 15,10 2 12-15,11 0 26 16,13 1 56-16,18 0 28 16,18 0-6-16,18-1-7 15,8-2-2-15,3-2-7 16,-4 2-31-16,-9 0-59 15,-17-2-81-15,-9 0-166 16,-13-7-242-16,-18 5-413 16,-13-4 0-16,-12-1 0 15,-15-2 0-15</inkml:trace>
  <inkml:trace contextRef="#ctx0" brushRef="#br0" timeOffset="51937.52">28847 8846 4494 0,'6'0'-30'0,"6"4"37"16,10 3 15-16,9 10 23 15,-1 6 13-15,7 12 3 16,-2 4-1-16,-8 4-3 15,-8 5 5-15,-9-4 52 16,-10-1-12 0,-16-2-34-16,-11-5-9 0,-6-5-20 15,-10-1-25 1,-4-10-42-16,5-2-67 16,12-6-90-16,16-8-212 15,7-19-508-15,14 2 0 16,14-5 0-16,9-9 0 15</inkml:trace>
  <inkml:trace contextRef="#ctx0" brushRef="#br0" timeOffset="52279.86">29590 8764 4726 0,'0'-2'-12'0,"0"0"65"15,0 2 61-15,0 8 36 16,0 11 21-16,0 13-9 15,0 11 14-15,0 5-1 16,0-1-37-16,-3-4-1 16,0-5-103-16,3-5-165 15,0-8-167-15,0-8-219 16,0-16-498-16,0 3 0 16,0-6 0-16,-4-8 0 15</inkml:trace>
  <inkml:trace contextRef="#ctx0" brushRef="#br0" timeOffset="52532.89">29563 8841 4341 0,'8'0'51'0,"11"0"83"15,8 0 46-15,8-2 56 16,10 9 22-16,5 1 42 15,2 4-16-15,0 4-23 16,-4 2-88 0,-9-4-57-16,-7-3-166 15,-13 1-240-15,1-10-288 16,-13-2-505-16,-4-7 0 16,-3-5 0-16,-6-12 0 15</inkml:trace>
  <inkml:trace contextRef="#ctx0" brushRef="#br0" timeOffset="52747.26">29971 8418 2662 0,'3'0'154'0,"2"3"106"16,1 12 42-16,-2 14 16 15,1 17 16-15,-4 17-2 16,-1 12-2-16,0 2-25 15,2-2-86 1,-1-10-211-16,14-10-388 16,-9-10-588-16,2-12 0 15,3-16 0-15,-3-9 0 16</inkml:trace>
  <inkml:trace contextRef="#ctx0" brushRef="#br0" timeOffset="53069.58">30173 8918 4086 0,'12'-2'24'0,"6"-2"23"16,7-2 6-16,3-3-1 16,2 0-12-16,-1-3-46 15,-2 2-33-15,-5-6-17 16,-4 1-1-16,-10-2-18 15,-5-4-16-15,-8 3 1 16,-7 3 24-16,-3 2 45 16,-7 6 80-16,-7 5 107 15,-1 4 56-15,1 10 23 16,2 6-3 0,10 2 3-16,10 7-69 0,8 2-136 15,13-1-212 1,15-17-832-16,8 6 0 15,7-9 0-15,1-6 0 16</inkml:trace>
  <inkml:trace contextRef="#ctx0" brushRef="#br0" timeOffset="53544.98">30530 8812 4512 0,'-11'6'82'0,"0"2"11"16,4 5 10-16,0 2 1 16,13 6-21-1,8-1-51-15,9-2-70 16,0-6-44-16,5-5-49 16,-2-5-88-16,-7-8-80 15,-11-9 16-15,-2-5 18 16,-9-5 62-16,-3-4 95 15,-2-3 124-15,1 4 120 16,-1 3 86-16,4 4 72 16,4 9 37-16,0 7 46 15,0 5-6-15,3 12-22 16,0 18-60-16,3 16-76 16,0 18-68-16,-2 17-43 15,-1 7-18-15,-4 1-5 16,-8-2 43-1,-3-7 23-15,-3-11-37 16,-12-12-16-16,-5-13-25 16,0-10-16-16,2-14-66 15,-1-11-39-15,8-13-58 16,2-11-93-16,15-12-156 16,9-16-231-16,14-19-535 15,10 0 0-15,10 0 0 16</inkml:trace>
  <inkml:trace contextRef="#ctx0" brushRef="#br0" timeOffset="53906.23">30903 8897 5287 0,'-9'6'61'0,"1"3"28"16,-1 3 32-16,0 7 19 16,14 1-4-16,13-2-5 15,7-6-29-15,9-5-32 16,2-4-15-16,0-7-39 16,-9-8-42-16,-12-7-37 15,-9-6-50-15,-12-5-17 16,-9-4 9-1,-5 5 11-15,-7 4 35 16,-6 6 33-16,1 9-5 16,2 7-55-16,6 4-100 15,9 6-191-15,9-5-563 16,6 11 0-16,14-4 0 16,10 3 0-16</inkml:trace>
  <inkml:trace contextRef="#ctx0" brushRef="#br0" timeOffset="54172.95">31335 8750 3881 0,'-18'-8'151'15,"-8"3"82"-15,-7 0 102 16,-6 4 72-16,10 14 6 15,2 17-17-15,14 8-16 16,7 7-91-16,12 5-85 16,18-4-143-16,12-6-245 15,3-15-313-15,5-19-716 16,-5 0 0-16,-9-11 0 16,-4-8 0-16</inkml:trace>
  <inkml:trace contextRef="#ctx0" brushRef="#br0" timeOffset="54312.27">31443 8862 4026 0,'3'-8'191'0,"0"3"87"16,0 2 122-16,5 3 4 15,-4 12-21-15,2 12-99 16,-1 8-88-16,3 3-88 16,-4 0-133-16,2-9-359 15,-5-15-788-15,-1-4 0 16,2-9 0-16,-5-10 0 15</inkml:trace>
  <inkml:trace contextRef="#ctx0" brushRef="#br0" timeOffset="54442.19">31585 8544 2549 0,'1'-12'-205'0,"1"-7"-263"16,-2 12 0-16,3-3 0 15,6 2 0-15</inkml:trace>
  <inkml:trace contextRef="#ctx0" brushRef="#br0" timeOffset="54763.33">31779 8764 4773 0,'-13'23'121'16,"-1"2"35"-16,6 6 87 16,-2 5 30-16,16-9-2 15,10-8-53-15,13-7-89 16,4-8-27-16,5-6-12 16,2-8-101-16,-8-11-61 15,-15-11-23-15,-9-3-109 16,-10-10-12-16,-10 0 43 15,-4 7 77-15,-8 8 93 16,-6 13 26-16,-6 8-27 16,-1 14-55-16,7 9-172 15,8-2-816 1,9 19 0-16,8 3 0 16</inkml:trace>
  <inkml:trace contextRef="#ctx0" brushRef="#br0" timeOffset="55780.81">31461 8544 1889 0,'0'9'55'0,"6"1"27"15,3 1 10-15,8 0 2 16,1-3 1-16,9-5-8 16,-4-2-13-16,-5-6-1 15,0-2 14 1,-12-2-7-16,-3-4-17 16,-3-1 12-16,-9 0 29 15,1 1 16-15,-2 2 15 16,-2 3 40-16,-2 4 40 15,2 1 24-15,3 1 10 16,4 2-20-16,2 2-17 16,2 2-48-16,1 3-48 15,1-1-28-15,-1 2-21 16,2 0-52-16,1-2-49 16,-3-3-42-16,3-3-34 15,0 0-4-15,-3 0-2 16,0 0 7-1,-3 0 24-15,0 0 23 16,0 0 22-16,-4 0 35 16,-1 0 55-16,2 3 37 15,0-1 3-15,3 4 4 16,3 1 7-16,0-3-2 16,6 2-20-16,0-3-20 15,5-1-24-15,-1-2-22 16,2 0-29-16,-7 0-6 15,-2-4 0-15,-3 4 1 16,-5-4 4-16,2-1-6 16,0 0-69-16,3 1-189 15,-3-21-606 1,3 19 0-16,0-1 0 16,3-1 0-16</inkml:trace>
  <inkml:trace contextRef="#ctx0" brushRef="#br0" timeOffset="56420.43">29623 9657 2763 0,'47'-4'81'15,"24"-2"78"1,30-5 76-16,37-3 50 15,19 2 41-15,16 1 21 16,21-1 17-16,17 7 14 16,7 8-20-16,-7-3-75 15,-5 0-177-15,-21 3-173 16,-27-1-217-16,-21-2-253 16,-35 0-422-16,-29-2 0 15,-28-1 0-15,-24-6 0 16</inkml:trace>
  <inkml:trace contextRef="#ctx0" brushRef="#br0" timeOffset="84561.79">29727 10062 3763 0,'0'0'23'0,"0"0"57"15,0 0 31-15,0 0 3 16,2 1 6-16,-2-1 21 16,0 0 24-16,0 0 34 15,2 0 21-15,-1 5 60 16,-1 5 26-16,0 15-31 15,-9 10 32-15,-2 18-58 16,-7 6 34 0,-6 15-11-16,0 1-14 0,0 2-58 15,1-4-107 1,4-7-154-16,7-6-103 0,0-13-132 16,7-12-206-1,7-14-114-15,2-18-548 16,4-8 0-16,1-10 0 15</inkml:trace>
  <inkml:trace contextRef="#ctx0" brushRef="#br0" timeOffset="84899.45">29547 10205 3628 0,'9'-29'-38'0,"6"-10"19"15,10-11 10-15,10-8-1 16,4 8-3 0,9 10-3-16,-1 9 10 15,3 10 42-15,-5 6 77 16,-12 12 89-16,-10 17 37 16,-10 15-2-16,-10 17 7 15,-12 10 58-15,-12 6 18 16,-11 0-2-16,-7-5-38 15,-12-13-72-15,-2-5-106 16,8-8-92-16,6-10-77 16,9-8-124-16,10-9-110 15,11-8-242 1,9-45-462-16,3 31 0 16,11-5 0-16,5-2 0 15</inkml:trace>
  <inkml:trace contextRef="#ctx0" brushRef="#br0" timeOffset="85217.36">29935 10200 5012 0,'0'16'39'16,"0"6"42"-16,0 8 13 15,0 3-1-15,-3-3-1 16,3-6-6-1,-3-3-7-15,0-6-19 16,3-7-23-16,-2-6-25 16,2-4-13-16,2-7-39 15,4-9-7-15,3-5 2 16,8-8 0-16,-1-5 6 16,8 3 1-16,-3 4-30 15,-1 5-45-15,-2 8-70 16,1 0-123-16,3 3-140 15,8 0-416-15,-5 7 0 16,4 2 0-16,3 1 0 16</inkml:trace>
  <inkml:trace contextRef="#ctx0" brushRef="#br0" timeOffset="85453.11">30299 10129 2668 0,'0'0'211'15,"0"0"60"-15,0 3 37 16,0-3 18-16,-6 7 27 15,-7 5 27-15,-2 11 63 16,-3 3 36-16,-5 6 12 16,6 6-97-16,4-7-76 15,7 2-126-15,0-8-146 16,3-3-77-16,3-6-92 16,9-4-117-16,9-5-163 15,10-5-241-15,3-30-443 16,3 19 0-16,-7-4 0 15,-7-4 0 1</inkml:trace>
  <inkml:trace contextRef="#ctx0" brushRef="#br0" timeOffset="85918.71">30372 10235 2140 0,'0'-1'163'0,"0"1"48"15,-2 0 34 1,-1 0 37-16,-6-2 29 16,-4 8 37-16,-3 5 26 15,-5 3 35-15,-4 7 76 16,7 8-77-16,1 1-48 15,7-4-58-15,3 2-55 16,6-5-57-16,1-3-90 16,9-4-55-16,0-2-35 15,6-4-41-15,5-6-88 16,10-4-51-16,-1-4-50 16,1-7-23-16,-2-8-6 15,-5-7 7 1,-8-7 63-16,-5-7 24 15,-7-1 31-15,-1 1 41 16,-4 4 26-16,-2 7 40 16,-5 8 30-16,0 8 24 15,-5 6-20-15,-4 3-76 16,-3 3-88-16,6 2-227 16,-4 3-471-16,0 6 0 15,1-3 0-15,12 1 0 16</inkml:trace>
  <inkml:trace contextRef="#ctx0" brushRef="#br0" timeOffset="86244.7">30673 10168 3525 0,'-8'-4'45'16,"-1"3"61"-16,-9 0 39 15,-6 3 28-15,-3 12 35 16,-5 11 37-16,2 10 23 16,3 8-3-16,7 6-4 15,7-3-12 1,10-6-66-16,3-7-109 15,13-8-85-15,7-12-111 16,9-7-147-16,11-11-260 16,4-3-434-16,-8-9 0 15,-6-3 0-15,-9-5 0 16</inkml:trace>
  <inkml:trace contextRef="#ctx0" brushRef="#br0" timeOffset="86576.51">30707 10307 4076 0,'0'0'42'0,"3"0"20"16,5 0 12-1,5 0 0-15,4-1 2 16,6 0-4-16,1-3-5 16,-2-1-6-16,-4-4-1 15,-6-2-25-15,-6-1 8 16,-4-1-18-16,-4 0-3 15,-7 3 19-15,-6 2 7 16,-3 6 27-16,-3-2 41 16,-6 8 24-16,3 4 27 15,0 12 18 1,7 4-55-16,5 7-19 16,9 5-60-16,5-3-110 15,14-4-126-15,13-8-241 16,5-21-610-16,10 2 0 15,6-8 0-15,-2-9 0 16</inkml:trace>
  <inkml:trace contextRef="#ctx0" brushRef="#br0" timeOffset="86879.12">31100 10107 3961 0,'-3'-1'81'0,"0"-1"39"15,-4 5 18-15,4 8 4 16,3 9 2-16,0 13 9 16,0 8 14-1,3 6 25-15,-2-5 32 16,-1-2-7-16,-3-9-51 16,-6-6-63-16,-6-9-36 15,-8-5-30-15,-7-9-31 16,0 2-35-16,2-8-52 15,8-6-89-15,11-2-111 16,7-5-150-16,16-10-144 16,6-13-295-16,10 19 0 15,3-2 0 1,8 6 0-16</inkml:trace>
  <inkml:trace contextRef="#ctx0" brushRef="#br0" timeOffset="87201.51">31399 10162 3608 0,'-2'-5'148'0,"-3"4"88"15,-10 2 76-15,-6 8 110 16,4 12 28-16,-5 10 14 16,1 6 0-16,10 2 0 15,10-3-16-15,1-6-140 16,9-8-119-16,12-7-158 15,7-11-119-15,9-4-148 16,3-11-58 0,-2-11-27-16,-8-11-21 15,-12-8-26-15,-12-8 14 16,-6-1 80-16,-12 1 37 16,-12 12 73-16,-8 7 34 15,-9 16-9-15,-8 11-120 16,-2 6-608-16,4 17 0 15,4 10 0-15,15 4 0 16</inkml:trace>
  <inkml:trace contextRef="#ctx0" brushRef="#br0" timeOffset="87826.37">29614 10992 3052 0,'35'-5'18'0,"18"-1"41"16,28-4 30-16,33-4 60 15,16 3 47-15,22 4 13 16,14 5 5-16,8-2-1 16,7 5-18-16,-4 4-95 15,-16-4-185 1,18-7-796-16,-49 6 0 15,-28-2 0-15,-22-5 0 16</inkml:trace>
  <inkml:trace contextRef="#ctx0" brushRef="#br0" timeOffset="100407.56">29240 9581 1507 0,'0'0'28'0,"0"0"19"16,0 0 17-16,1 0 10 16,2 0 8-16,-3 0 7 15,3 0 17-15,-3 0 24 16,0 0 27-16,2 0 5 16,-2 1 13-16,0-1-3 15,-2 3-2-15,0-3 8 16,-3 1 23-16,-6 0 14 15,-4 4-3 1,-9 3-21-16,-11 4-28 16,-5 7-20-16,-10 3-14 15,-7 7-18-15,-8 2-5 16,-13 7-8-16,-2 3-7 16,-9 4 0-16,0 5 1 15,2 0 3-15,6 0 10 16,9-2-2-16,7-2-7 15,5-3-4-15,7-4-21 16,9-2-31-16,8-9-55 16,6-1-84-16,11-8-87 15,8-6-110-15,9-7-184 16,1-11-422 0,4-1 0-16,3-5 0 15</inkml:trace>
  <inkml:trace contextRef="#ctx0" brushRef="#br0" timeOffset="101033.9">28296 9859 1723 0,'-3'3'112'16,"-4"0"62"-16,0 1 36 15,1 2 23-15,0 0 20 16,3 0 30-16,-3-1 23 16,0 0 26-16,-4 2 15 15,-1 1-34-15,-4 6-42 16,-5 7-52-16,-7 3-24 16,-4 6-15-1,-2 8-19-15,-6 2-23 16,-2 2-18-16,6 5-26 15,2 3-11-15,0 0-20 16,4-5-16-16,7-5-12 16,3-3-10-16,9-11-14 15,4-6-5-15,6-5-19 16,6-5-7-16,11-3 3 16,3-5 0-16,11 0 4 15,10-2-1-15,1-2 4 16,3 0-2-1,-3-4 8-15,-3 1 2 16,-7-1-3-16,-7 4-26 16,-4-3-40-16,-10 4-50 15,-2-1-76-15,-4 1-119 16,2-2-175-16,-4-8-425 16,-3 5 0-16,2-2 0 15</inkml:trace>
  <inkml:trace contextRef="#ctx0" brushRef="#br0" timeOffset="105903.11">27891 10883 2247 0,'0'-1'0'16,"0"-2"8"0,0 2-6-16,0-1-12 15,0 2-2-15,0 0 10 16,0 0 13-16,0 0 25 15,0 0 34-15,0 0 53 16,0 0 18-16,0 0 23 16,0 0 32-16,0 0 39 15,0 0 22-15,0 0 21 16,0 0 20-16,0 2 5 16,0 2-20-16,0 11-28 15,-7 9-36-15,2 9-26 16,-6 5-29-16,1 7-25 15,-4-4-25 1,4-4-58-16,-4-3-87 16,5-5-129-16,0-6-115 15,6-10-253-15,0-9-426 16,3-1 0-16,6-10 0 16,-3-10 0-16</inkml:trace>
  <inkml:trace contextRef="#ctx0" brushRef="#br0" timeOffset="106470.36">27834 10917 3389 0,'4'-5'11'0,"7"-4"20"16,7-1 12-16,3-1 3 15,3 0 2-15,2 5 4 16,-4 3 9-16,-5 2 15 16,-2 4 24-16,-8 4 23 15,-3 4 10-15,-4 3-2 16,-7 4-4-16,-5 5 2 16,-6-3-13-16,-3 1-5 15,-2 0-15-15,4-3-27 16,1-6-37-16,12-1-46 15,3-7-45 1,0-1-25-16,6-3-3 16,5-3-1-16,3 2 17 15,6-5 2-15,1 2 27 16,0-1 30-16,3 2 37 16,-3 2 43-16,-1 6 32 15,-4 3 20-15,0 6 5 16,-7 3 12-16,-5 5 2 15,-1 2 6-15,-7-1-12 16,-6-3-16-16,-3-1-22 16,-8-1-14-1,-2-5-12-15,-1-2-17 16,0-5-14-16,-3-1-23 16,4-3-20-16,1-2-53 15,8-2-50-15,8 2-67 16,6-3-82-16,9-5-137 15,12-16-171-15,5 4-294 16,1-7 0-16,7 2 0 16</inkml:trace>
  <inkml:trace contextRef="#ctx0" brushRef="#br0" timeOffset="106752.93">28206 10937 3728 0,'1'0'65'15,"-1"0"43"-15,0 0 24 16,2 5 17-16,-2 6 23 16,0 8 18-16,-2 9 9 15,-3 9 6-15,-1 2-1 16,-4 0-38-16,-1-1-66 15,2-9-101-15,2-5-127 16,4-9-174 0,6-10-225-16,-3-5-365 15,3-5 0-15,-3-8 0 16</inkml:trace>
  <inkml:trace contextRef="#ctx0" brushRef="#br0" timeOffset="106996.47">28094 10974 4031 0,'0'0'37'0,"0"-3"8"16,3 0-4-16,6-3-15 15,5 0-14-15,4-3-15 16,6 2-20-1,5-1-35-15,-1 0-55 16,-4-1-96-16,0 1-139 16,0-3-339-16,-13 8 0 15,-8-1 0-15,2 7 0 16</inkml:trace>
  <inkml:trace contextRef="#ctx0" brushRef="#br0" timeOffset="107270.32">28028 11359 3380 0,'0'5'-8'16,"3"-1"11"-16,6 0 3 15,6 2 3-15,6-4-1 16,3-2-4-16,5-2-34 16,-2-4-98-16,0-2-152 15,-6-6-312-15,-4 5 0 16,-7 0 0-16,-2 1 0 16</inkml:trace>
  <inkml:trace contextRef="#ctx0" brushRef="#br0" timeOffset="108501.49">28606 11360 2798 0,'0'0'73'16,"1"-1"34"-16,-1 1 28 15,0 0 22-15,0 3 33 16,0 9 28-16,0 14 25 16,-1 15 14-1,-4 15 19-15,-2 8-20 16,1 7-44-16,-2-6-38 15,2-4-36-15,2-10-40 16,1-7-88-16,3-11-138 16,-2-11-144-16,10-14-205 15,-5-8-416-15,-2-5 0 16,2-5 0-16</inkml:trace>
  <inkml:trace contextRef="#ctx0" brushRef="#br0" timeOffset="108722.98">28368 11778 3521 0,'-1'-2'78'16,"-1"2"31"-1,2 0 19-15,2-4 4 16,10-1 5-16,15-7-2 16,10 0 0-16,13-9 0 15,7 0 4-15,2 4-78 16,-5 3-83-16,-2 1-130 15,-6 0-195-15,2-6-490 16,-12 8 0-16,-3-2 0 16,-10 5 0-1</inkml:trace>
  <inkml:trace contextRef="#ctx0" brushRef="#br0" timeOffset="109126.97">28976 11558 4754 0,'-7'0'97'0,"-4"0"87"16,-4 3 89-16,-4 5 12 16,5 4-22-16,1 12-4 15,0 4 30-15,7 4-5 16,3-1-31-16,-1-6-104 16,8-7-110-16,2-6-126 15,8-8-119-15,5-6-41 16,7-7 3-16,-2-7-3 15,2-5-24-15,-7-2 11 16,-8-4 43 0,-2 3 82-16,-6 5 77 15,-3 0 62-15,0 8 53 16,0 7 58-16,0 0 58 16,0 8 27-16,0 6-6 15,0 3-6-15,0 6-25 16,1 10-64-16,4 0-66 15,1 0-68-15,6-4-106 16,8-8-158-16,-1-6-218 16,17-14-561-1,-12 3 0-15,-4-9 0 16,-5-5 0-16</inkml:trace>
  <inkml:trace contextRef="#ctx0" brushRef="#br0" timeOffset="109533.5">29237 11312 4332 0,'0'0'29'16,"0"0"28"-16,0 9-3 16,-2 16-8-16,-1 11-15 15,-3 15 0-15,-3 7 0 16,0-2 2-16,3-8-1 15,3-11-23 1,2-11-79-16,2-9-44 16,8-12-1-16,9-2 0 15,3-3 12-15,0-3 2 16,2 1 24-16,-2 4 26 16,-9 5 24-16,-6 7 59 15,1 7 64-15,-7 8 31 16,-7 3 20-16,-2 0 29 15,-9-8 6-15,-5-4-6 16,-4-6-28-16,-3-6-43 16,0-6-41-1,1-4-80-15,5-11-104 16,9-8-147-16,8-11-230 16,7-7-356-16,7-5 0 15,4-4 0-15</inkml:trace>
  <inkml:trace contextRef="#ctx0" brushRef="#br0" timeOffset="109801.92">29444 11257 3468 0,'0'0'101'0,"0"7"70"16,0 14 27-16,0 15 5 15,-3 21 6-15,-3 14 5 16,0 8-2 0,-4-2-9-16,2-6-45 15,5-15-129-15,0-13-222 16,12-21-284-16,-6-10-422 16,5-9 0-16,4-10 0 15,-2-5 0-15</inkml:trace>
  <inkml:trace contextRef="#ctx0" brushRef="#br0" timeOffset="110111.63">29495 11740 4105 0,'2'0'85'0,"-1"0"41"16,4 0 23-16,4-1-4 16,9 1 1-16,3 0-8 15,2 0-26-15,4-3-35 16,-3-5-32-16,-3-1-104 15,-6-7-60-15,-4-3-60 16,-6-1-21-16,-5-3 7 16,-7 4 6-16,-3 3 32 15,-1 7 81-15,-10 3 84 16,-1 10 77 0,-4 10 60-16,5 13 55 15,0 6 17-15,10 9-8 16,5 2-26-16,11-3-76 15,10-4-137-15,10-11-318 16,2-10-605-16,5-9 0 16,3-8 0-16,-4-8 0 15</inkml:trace>
  <inkml:trace contextRef="#ctx0" brushRef="#br0" timeOffset="110484.99">29795 11718 4775 0,'-13'14'67'16,"0"5"36"-16,-3 2-2 15,5 7-35 1,10-6-50-16,4-5-39 16,6-5-69-16,7-6-73 15,4-6-112-15,3-10-83 16,-4-9-55-16,-5-4-19 15,-8-2 60-15,-1 0 113 16,-5 6 111-16,0 5 91 16,0 3 152-16,0 5 136 15,0 2 157-15,0 3 71 16,-2 8 39-16,2 4-11 16,-2 5-58-16,2 5-92 15,0 6-97 1,0-4-101-16,0-2-187 15,5-7-226-15,8-7-270 16,0-4-439-16,3-5 0 16,1-6 0-16,2-4 0 15</inkml:trace>
  <inkml:trace contextRef="#ctx0" brushRef="#br0" timeOffset="110785.31">30025 11626 5268 0,'-9'10'176'0,"-4"5"61"16,5 10 20-1,1 4-12-15,5-1-17 16,5 1-40-16,8-2-29 16,2-7-71-16,2-7-34 15,11-4-76-15,2-14-136 16,4-7-91-16,1-10-37 15,-6-12 12-15,-7-8 14 16,-3-8 39-16,-7-2 35 16,-1-7 74-16,-5 5 33 15,1 4-56-15,1 9-184 16,0-9-600-16,-1 22 0 16,2 10 0-1,5 4 0-15</inkml:trace>
  <inkml:trace contextRef="#ctx0" brushRef="#br0" timeOffset="112184.21">30808 11572 2740 0,'0'-2'18'0,"0"1"36"16,0 0 33-16,0-1 25 16,0 4 24-16,0-2 32 15,0-2 20-15,0 2 12 16,0 0 12-16,0 0 47 15,2 10 18-15,-2 9-11 16,0 14-7-16,0 19-12 16,-6 14 5-16,-3 9 1 15,-1 1-12-15,-3-1-31 16,-1-8-94 0,8-8-138-16,2-14-179 15,4-15-210-15,7-19-180 16,-1-11-423-16,-1-13 0 15,0-12 0-15</inkml:trace>
  <inkml:trace contextRef="#ctx0" brushRef="#br0" timeOffset="112451.74">30799 11718 3318 0,'8'-27'70'16,"8"-2"14"-16,6-7 14 15,10-4 10-15,6 7 9 16,1 19 13-16,0 6 22 15,-7 8 25-15,-13 12 19 16,-9 10-39 0,-17 6 10-16,-15 4-11 15,-14 7-13-15,-11-6-6 16,-7 0-21-16,-2-5-76 16,11-8-132-16,13-5-146 15,17-11-252-15,9-7-419 16,17-7 0-16,10-7 0 15,6-6 0-15</inkml:trace>
  <inkml:trace contextRef="#ctx0" brushRef="#br0" timeOffset="112842.02">31157 11722 5952 0,'0'14'-30'0,"5"1"0"16,-2 2 0-16,4 2-15 16,8-6-24-16,2-8-41 15,4-2-48-15,9-8-42 16,0-6-11-16,0-12 31 16,-4-2 1-16,-5-8 20 15,-4-2 45-15,-5 6 47 16,-8 7 59-1,0 5 78-15,-1 6 73 16,-3 8 60-16,-3 6 27 0,-5 20 16 16,-4 15 13-1,-5 18-1-15,-6 17-29 16,-2 15-21-16,-1-4-42 16,-1-3-79-16,6-7-93 15,3-10-112-15,12-17-201 16,7-19-266-16,5-15-501 15,8-13 0-15,4-18 0 16,5-18 0 0</inkml:trace>
  <inkml:trace contextRef="#ctx0" brushRef="#br0" timeOffset="113208.69">31704 11403 4808 0,'-11'17'39'0,"-4"10"42"16,-9 17 22-16,-3 10 4 15,6 9-38-15,1-1-49 16,2-4-72-16,6-10-80 16,0-9-99-16,0-11-82 15,-1-13-86-15,-4-9-39 16,-4-5 45-1,1-2 100-15,1-4 121 16,4-1 118-16,6 3 134 16,6-3 132-16,3-1 115 15,4 3 100-15,8-1 50 16,9-1 3-16,8 2-63 16,10-3-102-16,5-1-111 15,-2 3-149-15,0 0-199 16,0-4-240-16,-7-13-659 15,-10 7 0-15,-9-2 0 16,-8-5 0-16</inkml:trace>
  <inkml:trace contextRef="#ctx0" brushRef="#br0" timeOffset="113609.14">31893 11325 2786 0,'0'12'131'0,"0"8"40"16,-7 19 45-16,-1 20 30 15,-1 12 9-15,-4 8 6 16,-4 0 3-16,2-8 2 16,2-14-6-1,-1-16-99-15,8-10-129 0,3-14-98 16,3-9-70-16,3-8-42 15,9-8-13 1,3-7 0-16,5-5 11 16,5 0 20-16,-2 0 32 15,-5 6 73-15,-4 5 141 16,-4 4 102-16,-6 8 49 16,-2 8 24-16,-1 8 4 15,1 3-9-15,-2 8-44 16,-2-2-106-16,6-3-170 15,8-8-279-15,1-26-650 16,9 9 0 0,1-8 0-16,8-12 0 15</inkml:trace>
  <inkml:trace contextRef="#ctx0" brushRef="#br0" timeOffset="113876.65">32130 11755 5418 0,'-5'20'28'0,"1"6"6"16,1 6 0-16,1 1-19 15,14-9-20-15,9-8-34 16,3-8-66-16,3-6-58 16,-2-6-26-1,-6-7-27-15,-10-7-24 16,-9-4-17-16,-6-6-13 15,-9-2 26-15,-3-1 33 16,-4 9 40-16,0 2 40 16,4 6-65-16,18-1-422 15,-3 11 0-15,3 3 0 16,6-4 0-16</inkml:trace>
  <inkml:trace contextRef="#ctx0" brushRef="#br0" timeOffset="114267.48">32432 11716 4924 0,'0'12'61'16,"-3"6"19"-16,0 5 17 16,-3 6 13-16,3 1 1 15,-4-5-9-15,1-5-19 16,3-7-39-16,3-2-24 15,0-8-51-15,7-7-36 16,5-9-37-16,6-9-29 16,6-8-14-16,8-7 1 15,3-2 14-15,1 2 20 16,-3 3 51-16,-3 5 42 16,-7 10 37-1,-7 5 74-15,-4 8 52 16,-6 12 60-16,-3 12 15 15,-1 11 6-15,2 10-21 16,-3 4-70-16,2 0-100 16,8-3-168-16,21-12-348 15,-4-9-585-15,1-10 0 16,0-9 0-16,-4-7 0 16</inkml:trace>
  <inkml:trace contextRef="#ctx0" brushRef="#br0" timeOffset="115988.59">29446 12218 4304 0,'0'-2'-4'16,"0"1"30"-16,0 0 24 16,0-1 16-16,0 4 24 15,0 7 34-15,0 11 15 16,0 6 14-16,0 15 8 16,0 11 28-16,-3 0-19 15,-2 2-31-15,1-1-47 16,-1-5-75-16,-2-9-138 15,5-13-169 1,2-9-188-16,-1-17-487 16,2-2 0-16,-1-7 0 15,0-10 0-15</inkml:trace>
  <inkml:trace contextRef="#ctx0" brushRef="#br0" timeOffset="116424.73">29414 12252 3400 0,'0'-19'16'16,"6"-6"11"-16,9-2 10 16,7-7 3-16,12 8-1 15,10 7 5 1,1 6 4-16,0 6 16 16,-3 7 12-16,-9 11-1 15,-12 10 11-15,-15 8 12 16,-6 6 3-16,-9 6 4 15,-13 0 7-15,-7-2-5 16,-7-5-4-16,-2-3-16 16,-2-6-7-16,5-6-30 15,6-5-37-15,8-5-30 16,10-6-18-16,6-2-22 16,4-2-17-1,4 1 6-15,10-1 17 0,4 2 27 16,8 0 13-1,10 3 30-15,5 6 30 16,-1 2 27-16,1 5 13 16,-4 1 15-16,-3 0 9 15,-3-1-8-15,-6-5-41 16,-9 0-92-16,-1-3-90 16,-5-2-128-16,-2-4-192 15,-4-11-414 1,0 8 0-16,-3 3 0 0</inkml:trace>
  <inkml:trace contextRef="#ctx0" brushRef="#br0" timeOffset="116796.33">29419 12847 2132 0,'-8'3'94'0,"-1"-1"66"0,-3 3 37 16,5-1 25-16,7 1 2 15,1-3 1 1,10 1 23-16,10-2 18 15,7-1 19-15,13 0 20 16,16 0-60-16,7 0-31 16,4 0-26-16,2 0-26 15,-4 0-25-15,-6 3-89 16,-13 2-165-16,0-1-306 16,-22-1-539-16,-11 3 0 15,-8-3 0-15,-15-3 0 16</inkml:trace>
  <inkml:trace contextRef="#ctx0" brushRef="#br0" timeOffset="120498.29">27063 11262 978 0,'0'0'78'0,"0"0"22"16,0 0 10-16,0 0 6 15,0 0 5-15,0 0 6 16,0 0 10-1,0 0 9-15,0 0 8 0,0 0-37 16,0 0-15 0,0 0-8-16,0 0 4 15,0 0 7-15,0 0 4 16,0 0 8-16,0 0 11 16,0 0 5-16,0 0 5 15,0 0 0-15,0 2-3 16,0-2 3-16,0 0 4 15,0 0 17-15,0 6 25 16,0 8 1-16,-2 12 1 16,-1 9 7-16,-1 14 1 15,-2 6-4 1,-1 6-2-16,0-1-20 16,-3 0-15-16,7-3-28 15,-3-7-36-15,3-7-18 16,1-4-28-16,2-8-42 15,-1-6-48-15,1-6-56 16,0-5-95-16,0-4-89 16,1-6-183-16,4-11-487 15,-2 6 0-15,3-4 0 16</inkml:trace>
  <inkml:trace contextRef="#ctx0" brushRef="#br0" timeOffset="121422.95">26890 11851 1719 0,'0'0'52'0,"-1"0"40"16,1-1 21-16,0 1 15 16,-2 0 15-1,2 0 28-15,0 0 27 16,0 0 31-16,0 0 44 15,0 0 23-15,0 0 0 16,0 0-11-16,3 1-8 16,3 5-4-16,3 5-10 15,0 7-25-15,3 10-26 16,2 4-31-16,-4 0-44 16,4 5-40-16,-4 0-36 15,1 0-29 1,-3-1-14-16,2 1-11 15,-1-3-5-15,-3-7-2 16,4-2-4-16,-4-7-8 16,-1-1-19-16,1-9-23 15,-1 0-11-15,-2-7-5 16,2 1-6-16,3-4-4 16,-2-5-9-16,0-5-11 15,-1-5-10-15,-4-7 4 16,-1-8 17-16,3-5 27 15,0-3 10 1,0 0 3-16,3 1 6 16,0 1 4-16,4 2-11 0,1 2-13 15,0-2-24 1,2 6-37-16,-2-2-78 16,0 1-108-16,2 5-121 15,-7 5-248-15,-3 8 0 16,-3 8 0-16</inkml:trace>
  <inkml:trace contextRef="#ctx0" brushRef="#br0" timeOffset="122814">26964 11947 3107 0,'0'0'25'0,"0"0"16"15,3 0 1-15,4 0 2 16,4-1 1 0,4 1 7-16,3 0 3 15,6 0 2-15,-3-2 3 16,0 2-8-16,-1 0-19 15,-2 0-15-15,-8 0-2 16,-2-1-3-16,1-1-4 16,-8 1-14-16,1 0-7 15,-2-1 1-15,1 1-4 16,-2-1 4-16,2 0 5 16,-2 2 1-16,-5-1 2 15,0-2 6-15,-2 3 11 16,-5 3 10-1,-4-3 8-15,5 2 5 16,-3 2 4-16,5 0-2 16,3 2-4-16,2-2 8 15,2 1 4-15,3-4-7 16,-2-1-17-16,4 0-6 16,1 0-3-16,2 0-8 15,3 0-10-15,4 0 1 16,0 0-8-16,0 0-15 15,-1 0-12-15,-4-1 1 16,-4 1 15-16,0 0 10 16,-3 0 18-16,0 0 17 15,-3 0 25 1,0 0 20-16,-6 2 24 16,0 4 28-16,-3 5 17 15,2 4 8-15,2 4-2 16,2 0-7-16,3-4-22 15,1-2-23-15,2-5-30 16,0-4-27-16,2 0-27 16,-2-1-46-16,0-3-29 15,0 0-11-15,2 2-9 16,-1-2-10-16,2-4-3 16,2-1 0-1,-2-4 13-15,-2 0 12 16,2-2 16-16,-1 0 37 15,-2 5 34-15,0 3 27 16,0 2 20-16,0 2 22 16,0 1 22-16,0 3 24 15,-2 6 14-15,-4 4-1 16,3 4 4-16,0 4-8 16,0-2-18-16,0-2-24 15,5-5-26-15,-2 0-39 16,-2-7-64-1,2-4-23-15,2-3-24 16,-2 0-21-16,0-10-17 16,0-6 0-16,0-3 1 15,0-5-1-15,0-6 10 16,-2 4 31-16,2 7 51 16,-2 0 9-16,2 8 18 15,-1 4 34-15,2 5 18 16,-2 0 12-16,-1 5 5 15,1 4 5-15,1 4 1 16,0 4-2 0,-3 1-2-16,3-3-8 15,0-3-21-15,-1-4-38 0,-1-3-48 16,2-2-27 0,0-1-7-16,-1-3-2 15,2-4-2-15,-1-5 2 16,0-6 1-16,0 0 7 15,0 0 20-15,0 4 34 16,0 4 52-16,0 6 37 16,0 1 13-16,0 2 1 15,0 1 0-15,0 0-22 16,0 4-41-16,0 0-90 16,0 2-187-1,2-2-655-15,-1 7 0 16,-1-1 0-16,0-2 0 15</inkml:trace>
  <inkml:trace contextRef="#ctx0" brushRef="#br0" timeOffset="125297.12">27197 13089 1091 0,'0'-2'49'0,"0"2"24"16,0-1 8-1,-3 1 5-15,6 0 8 16,-3 0 21-16,0 0 21 16,0 0 30-16,0 0 33 15,0 1 12-15,0 1-4 16,0-1 0-16,0 0 14 16,0-1 23-16,0 2 12 15,0-1-16-15,0 1-17 16,3 4-24-16,3 1-23 15,6 6-18-15,6 8-14 16,3 4-20-16,3 5-17 16,3 6-20-1,-1 5-15-15,-5 5-3 16,0 1 6-16,-7 1 5 16,-4 2-1-16,-7-1-3 15,-1 0-3-15,-7-3 5 16,-5-1 4-16,-1-7-4 15,-4-1 0-15,-6-9 2 16,2-3-20-16,0-5-25 16,3-3-42-16,5-3-85 15,5-4-110-15,6-7-142 16,3-5-197-16,-3-12-403 16,3 5 0-1,-3-3 0-15,0-1 0 16</inkml:trace>
  <inkml:trace contextRef="#ctx0" brushRef="#br0" timeOffset="125747.63">27155 13730 2794 0,'0'0'50'16,"0"0"38"-16,0-2 36 16,1 2 53-16,2 0 48 15,-1 5 30-15,4 6 18 16,-6 5 19-16,3 9 16 15,-3 5-30-15,-3 4-15 16,0 0-36-16,0 1-34 16,0-4-55-16,-2-4-51 15,2-4-45 1,2-6-41-16,1-6-36 0,6-5-17 16,9-3-8-1,9-5 9-15,11-4-2 16,4-1-3-16,1-5 1 15,-5 4 4-15,-8-3 3 16,-7 4-26-16,-2 2-82 16,-7 3-143-16,8-6-666 15,-13 5 0-15,0-1 0 16</inkml:trace>
  <inkml:trace contextRef="#ctx0" brushRef="#br0" timeOffset="126264.86">28281 13614 3962 0,'0'0'6'16,"3"0"88"-16,4 4 51 16,2 14 18-16,-1 14 6 0,4 14 0 15,-3 16 5 1,-3 6-2-16,0 0-11 15,-3-6-31-15,-1-4-117 16,-2-13-179-16,1-11-236 16,-1-19-556-16,0-4 0 15,0-8 0-15</inkml:trace>
  <inkml:trace contextRef="#ctx0" brushRef="#br0" timeOffset="126458.93">28207 13944 3980 0,'0'-3'44'15,"2"-1"31"-15,4 0 31 16,7-2 7-16,11 1 1 16,12 2-8-16,8 2-38 15,1-1-76-15,6 2-109 16,-1 0-208-16,-8-11-506 15,-4 8 0-15,-5-2 0 16,-10 3 0-16</inkml:trace>
  <inkml:trace contextRef="#ctx0" brushRef="#br0" timeOffset="126762.24">28641 13895 3751 0,'-8'0'109'15,"-4"2"68"-15,0 6 45 16,-6 7 30-16,9 6 11 15,3 7 5-15,3 2 1 16,7-2-16-16,10-2-27 16,7-5-52-16,8-8-72 15,7-9-93-15,3-4-79 16,-2-8-53-16,-11-6-26 16,-11-4-12-16,-9-6-39 15,-15-4-24 1,-13-3 12-16,-8 0-17 0,-7-1 20 15,-2 5 28-15,0 7 22 16,8 7-26 0,8 5-130-16,14-1-416 15,4 9 0-15,8 0 0 16,12 0 0-16</inkml:trace>
  <inkml:trace contextRef="#ctx0" brushRef="#br0" timeOffset="127332.95">28820 13912 4840 0,'0'7'13'0,"1"7"26"15,4 5 16-15,2 6 4 16,5 7 1-16,0-1-5 15,-4-3-4-15,2-7-13 16,-7-7-12-16,0-3-23 16,-3-9-8-16,0 1-34 15,0-6-14-15,0-5-1 16,5-6 4-16,1-3 16 16,6-2 8-16,2 0 5 15,3 4 12 1,0 5 11-16,1 5 6 15,-3 4 16-15,-1 5 6 16,-2 5 6-16,-4 3-2 16,-2 4-9-16,-2 4 0 15,-3-5 6-15,-1-2-7 16,0-5-9-16,0-4-16 16,0-2-8-16,3-5-3 15,2-8-6-15,7-8-4 16,4-2 8-16,4-9 1 15,7 0 12 1,-3 7 19-16,0 2 26 16,-3 7 44-16,-7 5 58 15,0 5 63-15,-4 5 55 16,-1 8-5-16,-3 7-15 16,-4 4-74-16,-1 3-112 15,-1 3-96-15,9-6-162 16,6-3-211-16,12-18-781 15,8 3 0-15,8-9 0 16,-5-6 0-16</inkml:trace>
  <inkml:trace contextRef="#ctx0" brushRef="#br0" timeOffset="127686.52">29482 13931 3834 0,'-21'3'142'0,"-5"6"76"15,-7 0 74-15,0 9 29 16,17 3-12-16,8 2-55 16,5-4-50-16,11-1-47 15,9-4-36-15,3-8-110 16,7-5-150-16,2-5-94 16,-2-5-72-16,-6-3-15 15,-9 1 33-15,-3-1 85 16,-6 4 97-16,-3 1 97 15,0 5 80-15,0 2 77 16,0-2 69 0,0 4 28-16,3 5-1 15,3 3-32-15,0 3-69 16,3 3-128-16,-1 2-184 16,7-9-260-16,10-5-566 15,-17-4 0-15,1-4 0 16,0-4 0-16</inkml:trace>
  <inkml:trace contextRef="#ctx0" brushRef="#br0" timeOffset="127942.4">29652 13994 3953 0,'3'1'163'16,"2"3"42"-16,1 6 19 16,-2 5 31-16,0 1-1 15,-1 3-6 1,-3-1-4-16,0-6-20 15,0-4-20-15,0-6-130 16,0 1-74-16,0-8-39 16,0-8-16-16,0-5-27 15,0-8 2-15,2-9 2 16,1-5-15-16,3 1-4 16,5-1-43-16,7 3-110 15,7 4-211-15,-2 8-473 16,4 8 0-1,0 9 0-15,-4 4 0 16</inkml:trace>
  <inkml:trace contextRef="#ctx0" brushRef="#br0" timeOffset="128173.96">30230 13891 4385 0,'6'27'-37'0,"3"4"-22"0,-1 7-51 16,2 2-131 0,2-16-148-16,-9-13-320 15,-1 1 0-15,-5-8 0 16,-6-5 0-16</inkml:trace>
  <inkml:trace contextRef="#ctx0" brushRef="#br0" timeOffset="128404.32">30155 13915 1798 0,'5'-25'171'15,"8"-6"44"-15,5-1 13 16,6-4 1-16,8 16 3 16,4 15 19-16,3 5 10 15,-3 14 20-15,-1 14 52 16,-10 8-46-1,-11 7-53-15,-8 7-28 16,-12-5-18-16,-13-5-12 16,-15-7-62-16,-5-8-93 15,-5-9-118-15,8-9-225 16,6-26-639-16,15 9 0 16,15-7 0-16,6-7 0 15</inkml:trace>
  <inkml:trace contextRef="#ctx0" brushRef="#br0" timeOffset="128736">30567 14003 4588 0,'15'0'-15'0,"8"-2"-18"16,2-4-41-16,5-3-38 15,-7-5-45-15,-2-1-40 16,-10-1-11-16,-4-3 7 16,-4 3 27-16,-10 7 61 15,-4-1 29-15,-4 4 53 16,-4 6 122-16,-7 0 117 16,-1 5 87-16,0 6 121 15,3 10 48-15,1 5-18 16,5 7-113-1,9 4-102-15,6-4-180 16,15-3-253-16,9-20-902 16,12 0 0-16,8-4 0 15,7-7 0-15</inkml:trace>
  <inkml:trace contextRef="#ctx0" brushRef="#br0" timeOffset="128927.34">30903 13972 5440 0,'-17'6'61'0,"1"6"20"0,2 3-13 16,3 7-66 0,18 2-162-16,17-3-287 15,3-24-562-15,7 11 0 16,1-8 0-16</inkml:trace>
  <inkml:trace contextRef="#ctx0" brushRef="#br0" timeOffset="129111.6">31085 13993 5042 0,'0'8'-24'15,"-1"5"-44"-15,1 0-74 16,0 6-168-1,10-12-589-15,-9 4 0 16,2-9 0-16,1-3 0 16</inkml:trace>
  <inkml:trace contextRef="#ctx0" brushRef="#br0" timeOffset="129260.62">31135 13759 3464 0,'0'-7'66'0,"-3"-1"3"16,1-1-36-16,1 1-136 16,22-3-602-16,-18 9 0 15,9 2 0-15,3-2 0 16</inkml:trace>
  <inkml:trace contextRef="#ctx0" brushRef="#br0" timeOffset="129552.32">31323 13791 4527 0,'-5'5'49'15,"1"7"15"-15,1 6-1 16,4 11-4-16,10 6 3 15,7 6 6 1,-3 2 36-16,1 2 32 16,-6-5 27-16,-6-8-28 15,-2-5-23-15,-7-8-26 16,-4-8-31-16,-3-6-53 16,-3-3-102-16,0-9-150 15,9-14-817-15,3-4 0 16,9-3 0-16</inkml:trace>
  <inkml:trace contextRef="#ctx0" brushRef="#br0" timeOffset="129738.34">31597 13947 5176 0,'0'17'9'16,"-2"3"-20"-16,2 5-67 15,-1 2-121-15,4-8-197 16,-3-16-504-16,0 3 0 16,3-5 0-16,-3-4 0 15</inkml:trace>
  <inkml:trace contextRef="#ctx0" brushRef="#br0" timeOffset="129845.09">31639 13840 2462 0,'0'-9'-112'16,"9"-6"-358"-16,-6 7 0 0,1 1 0 16</inkml:trace>
  <inkml:trace contextRef="#ctx0" brushRef="#br0" timeOffset="130126.59">31705 13930 5130 0,'-7'17'51'16,"1"4"9"-16,3 2-7 16,-2 2-44-16,17-8-19 15,9-7-31-15,12-6-62 16,-1-4-26-16,4-6-3 16,-6-3-20-1,-13-7-18-15,-11 1-7 0,-8-6 6 16,-4 2 44-1,-7-1 7-15,-1 3-33 16,4 1-144-16,-2-23-407 16,5 29 0-16,6 0 0 15,4 5 0-15</inkml:trace>
  <inkml:trace contextRef="#ctx0" brushRef="#br0" timeOffset="130453.27">31940 13982 4484 0,'3'12'61'0,"0"2"35"16,-1-1 22-16,-1 2-2 15,1-7-32-15,-2-5-28 16,-2-3-31-16,4 0-13 16,-2-3-11-16,0-4-44 15,0-6-46-15,4-4-63 16,8-8-43-16,6 0-1 15,3-4 35-15,11 6 39 16,-5 4 42-16,3 7 48 16,-6 8 73-1,-3 3 73-15,-4 4 53 16,-2 3 35-16,-8 7 23 16,-2 8-15-16,-2 3-64 15,-3 1-152-15,8-4-307 16,-7-6-640-16,1-4 0 15,3-10 0-15,0-1 0 16</inkml:trace>
  <inkml:trace contextRef="#ctx0" brushRef="#br0" timeOffset="130780.22">32331 13961 2911 0,'16'-4'13'0,"3"-4"-1"15,8 0-17-15,3-5-76 16,0-1-75 0,-8-6-46-16,-6 0-4 15,-7-1-2-15,-6 1 9 16,-12 3 55-16,-5 11 98 16,-4-1 96-16,2 7 99 15,-7 3 172-15,1 1 130 16,2 6 76-16,-1 5 68 15,1 9 8-15,5 4-38 16,5 4-123-16,7-2-192 16,9 1-252-16,13-6-282 15,8-22-787 1,7 5 0-16,6-8 0 16,7-2 0-16</inkml:trace>
  <inkml:trace contextRef="#ctx0" brushRef="#br0" timeOffset="131046.25">32726 13687 3954 0,'-8'0'39'16,"7"4"17"-16,-2 7 9 15,4 11 1-15,11 10-4 16,2 13 1-1,-3 3 23-15,2 2 53 16,-6-4 44-16,-7-4-18 16,-4-8-2-16,-8-8-18 15,-6-5-24-15,-6-6-33 16,-5-9-71-16,1-4-135 16,6-2-271-16,1-15-592 15,5 8 0-15,7 0 0 16</inkml:trace>
  <inkml:trace contextRef="#ctx0" brushRef="#br0" timeOffset="131643.85">29446 14696 3459 0,'96'-10'55'15,"43"-2"88"-15,41-2 36 16,48 1 21-16,-15 5 5 15,3 5 0-15,2 3-16 16,-8 5-30-16,-20 3-85 16,-20 3-134-16,-16-7-315 15,-44 9-511-15,-28-4 0 16,-23-4 0 0,-17 0 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08:29.619"/>
    </inkml:context>
    <inkml:brush xml:id="br0">
      <inkml:brushProperty name="width" value="0.05292" units="cm"/>
      <inkml:brushProperty name="height" value="0.05292" units="cm"/>
      <inkml:brushProperty name="color" value="#FF0000"/>
    </inkml:brush>
  </inkml:definitions>
  <inkml:trace contextRef="#ctx0" brushRef="#br0">18207 3223 2197 0,'-10'-4'74'0,"-7"-2"44"16,1 2 25-16,-9-3 8 15,4 0 8-15,-5 3 10 16,-4 1 10 0,-4 0 5-16,-9 2 5 15,-9-1-18-15,-16 2-56 16,-16 0-46-16,-16-3-20 15,-22 1 12-15,-10-1 11 16,-16 3-1-16,-7-1-4 16,-16 1-5-16,-7 9-6 15,-7 4-2-15,0 6 2 16,4 12 5-16,13 8-2 16,16 7-24-16,15 4-21 15,18 4-19-15,21 6-7 16,23 0-16-1,25 0-34-15,20 1-25 16,16-1-6-16,22-3-9 16,13 3 0-16,25-3 4 15,25 0 6-15,33-3 10 16,35-1 8-16,32 1 15 16,36-3 40-16,39-2 21 15,27-5-6-15,25-8-23 16,16-5-31-16,13-5-37 15,-6-6-86-15,-7-11-107 16,2-4-325 0,-25-5 0-16,-13-9 0 15,-13-13 0-15</inkml:trace>
  <inkml:trace contextRef="#ctx0" brushRef="#br0" timeOffset="215.71">20642 3707 3361 0,'-41'-53'39'0,"-30"-13"-5"16,-40-17-7-16,-53-12-13 16,-44 15-4-16,-48 19 13 15,-45 8 35-15,-33 21 24 16,-27 17 5-16,-8 20-36 16,-5 19-18-1,14 20-32-15,18 16-53 16,39 15-148-16,35 2-513 15,52 23 0-15,40 0 0 16,45-2 0-16</inkml:trace>
  <inkml:trace contextRef="#ctx0" brushRef="#br0" timeOffset="1198.74">19426 3224 1038 0,'30'2'56'0,"10"0"28"16,18 2 18-16,16 2 29 15,-3 4 16-15,10 2 45 16,-2 5 9-16,1 4 2 16,-5 7 3-1,-7 5-32-15,-12 12-28 16,-14 12-29-16,-13 11-16 16,-15 10-35-16,-8 4-23 15,-13 2-48-15,-16-4-2 16,-17-5 9-16,-25-7 14 15,-24-8 28-15,-27-7 27 16,-24-10 35-16,-21-10 38 16,-18-14 42-16,-6-3 26 15,-2-9 4-15,16-6-7 16,19-2-30-16,31-3-85 16,37-1-144-16,48-6-834 15,16 2 0 1,20-5 0-16,20-2 0 15</inkml:trace>
  <inkml:trace contextRef="#ctx0" brushRef="#br0" timeOffset="5355.9">11635 4973 1712 0,'0'0'59'0,"0"0"29"15,1 0 17-15,1 0 19 16,-2 0 37-16,1 0 42 16,-1 0 35-16,0 0 47 15,0 0 37-15,0 0 17 16,2 0 3-16,-4 5 1 15,1 2 17 1,-8 5 55-16,0 8 23 16,-3 5 0-16,-3-3-38 15,3 6-35-15,2-4-37 16,2-6-51-16,5-4-72 16,6-5-18-16,19-13-58 15,25-18-133-15,20-17-180 16,24-22-147-16,19-22-172 15,19-19-865-15,-11 0 0 16,1-1 0 0,-1-2 0-16</inkml:trace>
  <inkml:trace contextRef="#ctx0" brushRef="#br0" timeOffset="7453.7">13259 10690 2535 0,'0'0'78'0,"0"0"31"15,0 0 19-15,0 0 13 16,0 0 12 0,1 0 28-16,-1-2 36 15,2 2 37-15,-2-2 36 16,0 4-12-16,3 4-21 15,-8 11-14-15,-5 4-3 16,-1 6 28-16,4 1-6 16,-7-3-37-16,13-9-46 15,8-8-49 1,21-5-80-16,23-14-92 0,26-11-129 16,25-19-141-16,16-18-264 15,9-10-447 1,-1-5 0-16,7 2 0 15,-7 5 0-15</inkml:trace>
  <inkml:trace contextRef="#ctx0" brushRef="#br0" timeOffset="9384.67">23607 14415 3518 0,'0'0'28'0,"0"0"36"15,0-1 40-15,0 1 28 16,0-2 16-16,0 2 11 16,0 2 23-16,-4 6 27 15,-5 7 23-15,-4 6 12 16,-7 10 40-16,-4 2 14 16,0-2 4-16,8-5-20 15,7-5-28-15,11-7-20 16,18-9-34-16,29-9-129 15,28-15-90-15,37-19-106 16,32-22-207-16,33-19-342 16,8-17-485-1,4-3 0-15,-18 1 0 16</inkml:trace>
  <inkml:trace contextRef="#ctx0" brushRef="#br0" timeOffset="13557.54">24936 12087 1536 0,'-9'-4'50'0,"-4"2"55"16,-4 0 39 0,-6 1 20-16,1-2 9 15,-4 3 17-15,-7-3 17 16,-7-1 12-16,-10 1 10 15,-9 0-23-15,-15 3-29 16,-13 2-53-16,-12 6-38 16,-14 7-14-16,-9 7 10 15,-7 12 25-15,-4 10 19 16,2 8 9-16,6 9-5 16,18 9 0-16,19 10 2 15,21 7-2 1,25 7-8-16,29 1-5 15,31-1-6-15,36 1-33 16,47-7-16-16,45-5-22 16,46-8-3-16,39-14-6 15,32-12-11-15,15-12-15 16,10-15-17-16,5-5-45 16,-8-6-65-16,-10-11-54 15,-12-6-62-15,-20-10-33 16,-20-15-14-16,-14-12 5 15,-20-10 14-15,-23-9 24 16,-25-7 42 0,-19-6 66-16,-28-3 87 15,-25-1 68-15,-22-2 87 16,-24 5 75-16,-19 1 38 16,-23 4 7-16,-31 0-11 15,-36 3-16-15,-36-1-23 16,-42 3-33-16,-44 5-26 15,-38 3-4-15,-33 14-22 16,-34 15-23-16,-26 20-20 16,-25 25-16-16,-2 25-10 15,11 18-29-15,33 23-77 16,42 14-96 0,65 3-233-16,52 9-444 0,50 1 0 15,53-1 0 1,35-5 0-16</inkml:trace>
  <inkml:trace contextRef="#ctx0" brushRef="#br0" timeOffset="27044.62">27724 12516 618 0,'-6'-2'19'16,"1"2"18"-16,-1 0 18 15,-1 0 5-15,1 0 3 16,6 0 8-16,-3 0 17 16,0 0 12-16,1 0 7 15,1 0-3-15,-2 0-9 16,0 0-12-16,-2 0-5 15,-1 0 8-15,0 2 15 16,0 3 10-16,3-1 4 16,-5 1 4-1,0 0 3-15,3-3 5 16,-4 0 8-16,3 2 5 16,1-2 5-16,0-1 1 15,3 0-8-15,1 1-6 16,1-2-8-16,-2 0-4 15,2 0 8-15,0 0 5 16,0 0 3-16,6 0 20 16,12 0 22-16,15 0 19 15,23 0 9-15,21 0 4 16,19 0 11 0,14 0 11-16,9 0-1 15,3 0-4-15,6 0-3 16,-2 1-36-16,-4 1-64 15,-8 2-76-15,-17 0-62 16,-19 0-82-16,-24 1-114 16,-12-3-104-16,-17-1-144 15,-9-3-155-15,-7-23-301 16,-6 19 0-16,-3 0 0 16,-6-3 0-16</inkml:trace>
  <inkml:trace contextRef="#ctx0" brushRef="#br0" timeOffset="27352.55">28653 12387 3885 0,'8'0'-13'0,"14"0"54"15,21 0 36-15,17 0 2 16,16 3 1-16,16 6-5 16,4 6-4-16,1 4-20 15,-12 6-35-15,-20 1-9 16,-17 1-27 0,-27 1-58-16,-27 4-41 15,-21-1-13-15,-20-3-18 16,-16 1-28-16,-5-5-61 15,-1-6-129-15,5-24-249 16,11 20 0-16,12-7 0 16</inkml:trace>
  <inkml:trace contextRef="#ctx0" brushRef="#br0" timeOffset="29793.74">29792 12266 2535 0,'0'-6'82'0,"0"-2"43"15,0-1 26 1,-1-1 6-16,-1-1 4 16,-2 7 22-16,-4 1 22 15,-4 2 18-15,-8 2 20 16,-10 15-36-16,-8 9-9 16,-6 15-16-16,-2 11 4 15,3 12 15-15,8 1 29 16,17-3-9-16,8-7-25 15,16-3-11-15,16-8-64 16,13-7-27 0,11-8-60-16,7-9-89 0,3-9-129 15,1-9-132-15,-3-9-200 16,23-16-493 0,-32-5 0-16,-12-6 0 15,-4-11 0-15</inkml:trace>
  <inkml:trace contextRef="#ctx0" brushRef="#br0" timeOffset="30219.53">30003 11896 3384 0,'-3'-7'34'16,"3"0"36"-16,-2 3 25 15,1 15 20 1,2 22 7-16,-1 28 8 15,-1 24 16-15,-2 18 15 16,0 4 11-16,-3-2 7 16,-5-14-35-16,5-9-37 15,-4-17-23-15,-1-14-21 16,5-15-17-16,6-16-23 16,-3-12-14-16,9-11-15 15,8-14-16-15,5-8-7 16,13-6-2-16,5-5 3 15,3 3 18 1,-6 11 22-16,-4 8 45 16,-9 11 38-16,-7 15 11 15,-5 13 3-15,-3 6 4 16,-6 9-5-16,0 1-25 16,3-3-76-16,3-5-139 15,9-10-164-15,11-15-221 16,5-6-423-16,3-10 0 15,4-13 0-15,-6-6 0 16</inkml:trace>
  <inkml:trace contextRef="#ctx0" brushRef="#br0" timeOffset="31260.3">30448 12578 3391 0,'-4'-2'172'0,"-8"2"57"16,-2 1 45-16,-7 9 28 15,7 4 17 1,-2 4 0-16,5 3-17 15,7 1-22-15,7-7-13 16,6-7-140-16,12-3-81 16,3-6-86-16,11-10-72 15,4-9-33-15,-1-8-13 16,-8-6 7-16,-5-2 33 16,-9 4 54-16,-6 6 51 15,-6 7 41-15,-2 8 31 16,-2 7 34-16,0 8 35 15,1 9 11 1,4 5-7-16,3 4-18 16,5 2-38-16,5-2-68 15,5-4-80-15,2-11-58 16,5-1-46-16,-3-12-36 16,2-7-17-16,-6-15-10 15,-4-13 0-15,-3-14 12 16,-3-17 23-16,-6-19 36 15,7-8 55-15,-2-1 69 16,-6 3 76-16,0 16 64 16,-2 27 41-16,-4 20 18 15,-4 22 21 1,-5 30 15-16,0 27 0 16,-6 23 0-16,1 22-9 15,-2 14-36-15,8-4-54 16,5-4-72-16,3-14-80 15,0-13-90-15,0-17-98 16,0-14-84-16,-6-17-66 16,-2-13-5-16,-11-15 23 15,-2-7 73-15,-6-9 93 16,4-4 116-16,5-4 141 16,6 0 142-16,5 4 110 15,4 8 67 1,4 4 60-16,10 7-22 15,7 3-73-15,12 4-164 16,12 1-176-16,11-5-193 16,4 1-170-16,-4-6-100 15,-10-3-7-15,-5-1 56 16,-14-1 75-16,-9 5 121 16,-12 3 132-16,0 2 186 15,-12 5 142-15,-9 0 144 16,1 12 105-16,-1 3 48 15,3 5-36-15,6 4-72 16,11 2-92 0,11-3-150-16,7-6-153 15,7-7-169-15,5-6-84 16,2-8-59-16,-2-8-27 16,-8-7-1-16,-8-2 42 15,-10-4 45-15,-3 0 81 16,-3 8 128-16,-3 9 105 15,-3 8 107-15,-7 23 74 16,-1 19 44-16,-5 22 10 16,-3 23 20-16,-2 17 9 15,-1 3 13-15,-8 3-20 16,-2-8-46 0,-5-8-38-16,-2-13-67 15,-4-13-84-15,4-20-100 16,5-15-58-16,8-21-94 15,12-18-128-15,10-22-158 16,17-20-264-16,6-23-397 16,17-13 0-16,10-18 0 15,10-4 0-15</inkml:trace>
  <inkml:trace contextRef="#ctx0" brushRef="#br0" timeOffset="31635.93">31347 12431 4299 0,'-3'41'55'16,"-3"18"14"-16,-4 13 11 15,-1 15-1-15,5-9-33 16,-8-13-64-16,5-11-72 16,2-13-97-16,-1-19-75 15,2-17-51-15,2-16-26 16,2-17-6-16,-1-13 16 15,3-14 35-15,8-13 100 16,8-3 128 0,6 2 117-16,3 6 158 0,5 14 108 15,-4 15 25-15,-4 15 43 16,-5 15 23 0,-7 15-6-16,-4 12-27 15,-12 8-64-15,-12 4-70 16,-7 6-63-16,-7-9-96 15,1-1-113-15,2-6-132 16,18-16-221-16,19-9-598 16,-2-7 0-16,12-11 0 15,10-12 0-15</inkml:trace>
  <inkml:trace contextRef="#ctx0" brushRef="#br0" timeOffset="31842.72">31824 12022 3710 0,'2'-4'80'16,"-1"5"78"-16,-2 17 40 15,-10 13 4-15,-8 17-6 16,-4 23-30-16,-6 8-53 16,-1-6-102-16,5-9-142 15,7-14-219-15,-4-19-520 16,3-6 0-16,-2-14 0 15,0-10 0-15</inkml:trace>
  <inkml:trace contextRef="#ctx0" brushRef="#br0" timeOffset="31969.42">31516 12370 4118 0,'16'-23'168'0,"14"-5"40"16,17-4 27-16,18-7-2 15,11 10-24-15,5 7-40 16,4 6-98-16,-4 0-207 15,-4-9-919-15,-15 16 0 16,-11 3 0-16</inkml:trace>
  <inkml:trace contextRef="#ctx0" brushRef="#br0" timeOffset="33075.85">29090 11872 3521 0,'-14'-10'-9'15,"-6"-4"38"-15,-1-3 31 16,-6-7 11 0,4-1 1-16,-1-2 10 15,-7-2 7-15,-13-4 4 16,-18-1-2-16,-23 1 24 16,-20 4-35-16,-18 2-39 15,-14 6-28-15,-12 9-6 16,-7 5 13-16,-4 5 3 15,-6 13 21-15,-5 5 21 16,1 12 25-16,4 5 24 16,10 8 11-16,14-2 2 15,19 1 4-15,24-5-8 16,22-3-26-16,23-7-75 16,22-5-146-1,18-6-237-15,11-20-609 16,12 6 0-16,5-5 0 15,5-6 0-15</inkml:trace>
  <inkml:trace contextRef="#ctx0" brushRef="#br0" timeOffset="33387.06">26697 11644 5163 0,'-6'-7'-57'16,"-4"0"32"-16,-7 3 38 16,-8 4 15-16,-7 14 5 15,-6 12 1-15,-4 9 2 16,3 11-2-16,6 3 15 16,8-4 43-16,15-4 13 15,7-9-27-15,19-7-37 16,18-7-10-16,17-10-2 15,14-5-1-15,19-6-19 16,11-4-65 0,3-5-188-16,27-9-840 15,-27 4 0-15,-9-1 0 16,-13 3 0-16</inkml:trace>
  <inkml:trace contextRef="#ctx0" brushRef="#br0" timeOffset="34792.48">29429 10715 4127 0,'-24'42'75'0,"-9"13"35"16,-2 17 9-1,-5 16 4-15,10-9-1 16,8-6-5-16,3-4-34 16,5-12-78-16,1-6-89 15,4-11-177-15,7-17-155 16,1-15-408-16,1-4 0 16,0-12 0-16</inkml:trace>
  <inkml:trace contextRef="#ctx0" brushRef="#br0" timeOffset="35116.65">29184 11079 1249 0,'9'-40'214'16,"5"-15"41"-16,11-10 19 16,10-10 9-16,13 15 10 15,9 14 16-15,9 9 21 16,5 12 25 0,0 14 13-16,-11 14-138 15,-15 15-75-15,-19 15-40 16,-20 16-12-16,-29 9-17 15,-22 9-11-15,-24 2-25 16,-16 0-20-16,-15-6-15 16,-4-4-6-16,6-6 11 15,12-9 23-15,23-10 22 16,19-9 0-16,23-9 10 16,21-9 5-16,29-2 10 15,16-5 1-15,17 0-8 16,11-5-19-1,4 1-85-15,-2 0-221 16,20-13-800-16,-36 10 0 16,-12 0 0-16,-14-5 0 15</inkml:trace>
  <inkml:trace contextRef="#ctx0" brushRef="#br0" timeOffset="35433.49">29667 11264 4838 0,'14'-2'-6'16,"2"-6"8"-16,10-1-3 15,4-5-28 1,0-3-50-16,-4 0-26 16,-7 2-26-16,-10-2-20 15,-7 3-5-15,-13 2 34 16,-11 4 15-16,-10 3 51 15,-4 5 67-15,-8 6 86 16,5 6 87-16,4 9 36 16,10 8 26-16,10 6 14 15,12 6-28-15,10-1-82 16,16-1-162-16,16-10-221 16,11-14-777-16,7-9 0 15,2-9 0-15,-7-11 0 16</inkml:trace>
  <inkml:trace contextRef="#ctx0" brushRef="#br0" timeOffset="35716.75">29986 11103 4250 0,'-10'-9'110'16,"-4"8"50"-16,-7 2 45 16,-3 11 32-16,6 14 4 15,-2 16-1-15,14-1-5 16,0 4-14-16,9-9 4 15,2-8-75-15,4-15-50 16,6-11-44 0,-3-20-70-16,6-14-32 15,-3-18-12-15,2-15-8 16,-7-15-6-16,4-10 0 16,-1-8-26-16,5-7-49 15,-1 5-118-15,5 10-201 16,-1 3-559-16,-4 37 0 15,-5 19 0-15,-6 19 0 16</inkml:trace>
  <inkml:trace contextRef="#ctx0" brushRef="#br0" timeOffset="36024.87">30089 11197 5086 0,'0'2'-60'0,"4"-2"-2"16,5-2-12-16,12-6-28 15,3-5-9-15,3-7 2 16,-1-4 20-16,-8 4 32 16,-8 1 29-16,-7 5 96 15,-6 10 8-15,-10 2 42 16,-2 12 46-16,-6 10 77 15,-3 8 27-15,6 3-16 16,4 6-91-16,11-1-141 16,11-6-215-1,22-17-918-15,13 0 0 16,9-9 0-16,6-14 0 16</inkml:trace>
  <inkml:trace contextRef="#ctx0" brushRef="#br0" timeOffset="36324.83">30471 10929 5884 0,'-18'11'-1'0,"0"7"28"0,0 8 45 16,1 14 4-16,20 4 4 15,2 7 1-15,4 2 3 16,-5-4-3-1,-4-6-5-15,0-10 17 16,-10-9-36-16,-8-8-57 16,-11-10-74-16,-12-6-41 15,-7-6-32-15,3-6-49 16,6-4-68-16,6-2-90 16,18-8-178-16,6-11-453 15,13 10 0-15,16 2 0 16,15 2 0-16</inkml:trace>
  <inkml:trace contextRef="#ctx0" brushRef="#br0" timeOffset="36593.82">31198 10706 4060 0,'-3'11'128'16,"-5"14"54"-16,-11 17 28 15,-8 20 38-15,-2 11 6 16,-7 14-8-16,3 0-41 16,6-9-52-16,4-6-100 15,7-14-185 1,11-16-302-16,-5-35-600 15,-1 7 0-15,2-16 0 16,-3-17 0-16</inkml:trace>
  <inkml:trace contextRef="#ctx0" brushRef="#br0" timeOffset="36794.51">30900 11012 4532 0,'15'0'136'0,"10"2"41"16,10 3 13-16,10 8 6 15,5 3 2-15,0 4-10 16,-2 5-53-16,-6-6-79 16,-3-5-124-1,-6-7-218-15,-4-9-252 16,-8-26-445-16,-3 4 0 16,-6-11 0-16,-3-15 0 15</inkml:trace>
  <inkml:trace contextRef="#ctx0" brushRef="#br0" timeOffset="36972.33">31470 10559 3226 0,'0'-4'115'16,"0"4"90"-16,0 14 54 15,-10 22 33-15,-8 20 47 16,-6 27 25-16,-5 13 5 16,-1 1-5-16,3-5-86 15,10-9-143 1,8-13-218-16,3-19-341 0,5-39-663 15,4 11 0 1,1-16 0-16,-1-10 0 16</inkml:trace>
  <inkml:trace contextRef="#ctx0" brushRef="#br0" timeOffset="37260.91">31397 11206 3714 0,'12'-3'33'0,"3"-1"36"16,9-2 2-16,6-4-17 15,3 1-32-15,0-3-39 16,-3-6-30 0,-1 0-27-16,-8-7-1 15,-9 0-5-15,-9 2-7 16,-4 4 3-16,-12 7 44 16,-6 7 94-16,-5 6 94 15,-2 12 93-15,-3 9 73 16,4 12 36-16,4 5-6 15,10 7-48-15,8 0-104 16,3-5-174-16,11-9-237 16,7-19-820-16,3 1 0 15,6-11 0 1,0-12 0-16</inkml:trace>
  <inkml:trace contextRef="#ctx0" brushRef="#br0" timeOffset="37857.53">31689 11076 4694 0,'-8'11'73'16,"-1"6"35"-16,2 3 10 15,1 5 5-15,6-5-3 16,9 0-2-16,7-8-12 16,4-3-33-16,4-7-52 15,4-8-115-15,-2-10-109 16,-1-3-122-16,-8-9-56 15,0-3-12-15,-5 0 13 16,-2 6 42 0,-2 6 72-16,-1 10 97 15,-4 5 100-15,-1 11 128 16,1 6 90-16,0 10 105 16,-3 3 64-16,0 3 15 15,0-2-9-15,0-7-47 16,0-6-74-16,0-7-96 15,0-4-57-15,0-9-39 16,4-9-24-16,-1-6-16 16,6-4-14-16,8-8-15 15,1-1-26-15,9 6-34 16,-1 1 6 0,-1 7 29-16,-8 10 17 15,-1 3 40-15,-8 7 55 16,-5 7 34-16,-3 9 29 15,-5 8 39-15,-1 6 52 16,2 4 50-16,0-2 22 16,1-5-11-16,7-6-27 15,8-7-71-15,3-8-99 16,6-6-65-16,1-10-59 16,-3-8-55-16,-3-6-91 15,-10-1-63-15,-3-7-93 16,-3 3-117-1,6-4-387-15,-13 10 0 16,2 10 0-16,2 0 0 16</inkml:trace>
  <inkml:trace contextRef="#ctx0" brushRef="#br0" timeOffset="38575.82">32285 11051 4478 0,'0'17'124'15,"0"5"30"-15,-5 3 13 16,1 7 0-16,1-7-2 16,-4-8-23-16,3-5-34 15,4-3-36-15,0-5-68 16,0-6-121-16,3-9-69 16,8-3-63-1,5-11-17-15,4 0 1 16,8 0 3-16,1 2 23 15,-5 9 43-15,-4 7 57 16,-7 6 91-16,-7 7 61 16,-4 10 35-16,-2 3 47 15,-5 4 11-15,-1 0 3 16,3-3-4-16,0-7-32 16,1-3-39-1,2-8-56-15,11-4-48 16,1-5-27-16,9-7-7 15,2-4 0-15,1-3 1 16,-3-2 20-16,-5 2 44 16,-3 0 82-16,-7 5 63 15,4 4 68-15,-5 5 65 16,-1 1 48-16,2 4 17 16,2 4 28-16,-1 1 12 15,2 6-20-15,2-1-34 16,4 3-48-16,3-1-46 15,3-3-106-15,8-4-75 16,1-3-68 0,1-9-52-16,1-5-73 15,-2-12-51-15,-3-10-59 16,0-12-41-16,-5-11-72 16,0-16-21-16,-4-6 81 15,-6 2 80-15,-6 10 64 16,-3 11 35-16,-9 23 79 15,-9 22 103-15,-9 17 101 16,-8 23 80-16,-14 21 121 16,2 19 80-16,0 13-3 15,8 10-77-15,13 1-85 16,13-4-97-16,10-13-193 16,12-8-319-1,3-45-678-15,2 13 0 16,1-16 0-16,4-15 0 15</inkml:trace>
  <inkml:trace contextRef="#ctx0" brushRef="#br0" timeOffset="38829.21">32948 11082 4028 0,'8'-9'3'16,"4"-2"4"-16,6-3-8 15,5-2-12-15,-1 2-9 16,-4 0-1-1,0 3-3-15,-7 5 2 16,-6 1 16-16,-5 4 76 16,-8 2 29-16,-8 9 37 15,-6 6 32-15,0 8 17 16,-2 3 4-16,12 4-35 16,5-2-82-16,7-5-112 15,16-9-220-15,8-13-672 16,7 0 0-16,10-11 0 15,7-11 0-15</inkml:trace>
  <inkml:trace contextRef="#ctx0" brushRef="#br0" timeOffset="39074.51">33320 10721 3954 0,'-22'-3'126'0,"-2"2"34"16,2 6 10-16,0 9 0 15,17 11-1-15,5 15 0 16,3 12 1-16,1 9 2 16,-1 3 3-16,-2 2-66 15,-2-4-43-15,-9-8-28 16,-6-10-24-16,-4-9-28 16,-5-10-82-16,-4-10-173 15,29-10-787 1,-24-4 0-16,6-4 0 0,5-7 0 15</inkml:trace>
  <inkml:trace contextRef="#ctx0" brushRef="#br0" timeOffset="39722.05">30900 11655 4074 0,'9'-4'32'0,"15"-2"66"16,27 0 60-16,30-5 45 15,28 1 144-15,37 1 64 16,25-1 0-16,22 5-1 16,19 2 1-16,8 2-87 15,9 1-217-15,-9 4-204 16,-14-1-270-16,-24-19-937 15,-30 16 0-15,-30-1 0 16,-29-5 0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10:57.556"/>
    </inkml:context>
    <inkml:brush xml:id="br0">
      <inkml:brushProperty name="width" value="0.05292" units="cm"/>
      <inkml:brushProperty name="height" value="0.05292" units="cm"/>
      <inkml:brushProperty name="color" value="#FF0000"/>
    </inkml:brush>
  </inkml:definitions>
  <inkml:trace contextRef="#ctx0" brushRef="#br0">23851 6778 1422 0,'-6'-2'59'16,"-2"0"41"-16,-4 1 37 15,1 1 21 1,3 0 14-16,-1-1 13 15,-2 1 16-15,4-2 16 16,-2 1 17-16,-5-2-3 16,2-2-26-16,-7-1-29 15,0-2-20-15,-11-4-8 16,-6-3-5-16,-7-5-9 16,-11-2-16-16,-13-6-16 15,-10 0-14-15,-10-5-14 16,-18 1-6-16,-17 3-6 15,-18 1-15-15,-17 3-7 16,-22 7 1 0,-17 8 13-16,-7 10 17 15,-12 7 12-15,-9 8 14 16,5 16-3-16,1 10-7 16,4 10 0-16,10 16 1 15,20 13-11-15,15 15-7 16,25 13-13-16,25 9-21 15,26 9-14-15,28 0-26 16,29 1-8-16,21-5-8 16,33 0-2-16,35-1 13 15,30-2 11-15,40-6 11 16,49-1 8 0,32-10 4-16,31-11-11 15,28-6 0-15,17-14 3 16,13-20-3-16,6-11-15 15,5-17-31-15,-5-15-36 16,-14-16-37-16,-13-17-36 16,-16-24-38-16,-27-18-6 15,-22-24 1-15,-28-22 2 16,-34-16 11-16,-37-12 24 16,-37-5 31-16,-31-6 85 15,-28 7 46 1,-29-1 22-16,-28 5 30 15,-33 6 16-15,-38 6 1 16,-47 8-12-16,-37 15-16 16,-40 13-16-16,-42 15-16 15,-28 22-53-15,-30 23-19 16,-20 26-28-16,-6 28-70 16,19 26-202-16,14 0-448 15,39 44 0-15,41 24 0 16,50 12 0-16</inkml:trace>
  <inkml:trace contextRef="#ctx0" brushRef="#br0" timeOffset="3683.96">22167 10312 1344 0,'-29'-3'53'15,"-10"-1"33"-15,-14-2 32 16,-15 0 33-16,0-3 23 16,-5 3 21-1,-2-1 19-15,-5-1 6 0,-9 1 1 16,-12 2-27 0,-14 3-24-16,-18 4-26 15,-16 9-21-15,-15 5-19 16,-11 16-8-16,-7 14 0 15,-1 16 12-15,2 19 23 16,12 14 15-16,16 14 6 16,22 9-5-16,21 4-6 15,27 0-7-15,32 2-12 16,28-4-17-16,29-1-13 16,38-2-25-16,44 2-28 15,41-5-10 1,39 1 0-16,49-10 0 15,38 0-1-15,26-12-5 16,23-18-10-16,20-13-12 16,3-10-25-16,-1-17-34 15,-10-10-27-15,-12-14-34 16,-21-9-31 0,-23-15-25-16,-19-24-13 0,-19-13 1 15,-22-25 9-15,-19-24 19 16,-23-10 29-16,-25-10 43 15,-23-11 40 1,-28 0 50-16,-28-8 53 16,-30-4 31-16,-29-4-10 15,-43-2-29-15,-41-5-7 16,-49 3-8-16,-46 7-7 16,-40 11-9-16,-41 20-8 15,-36 27-12-15,-32 31-28 16,-28 29-5-16,-23 31 3 15,-12 38-29-15,11 39-151 16,9 16-521-16,40 47 0 16,52 19 0-16,49 13 0 15</inkml:trace>
  <inkml:trace contextRef="#ctx0" brushRef="#br0" timeOffset="11633.2">27460 5472 1743 0,'-7'0'73'16,"1"-4"52"-16,0 4 24 15,-3 0 6-15,0 0 4 16,1 0 7-16,2-1 7 16,-4 1 7-16,-7-3 1 15,-7-1-13-15,-10 0-58 16,-15 1-51-1,-11-2-18-15,-16 2-4 16,-16 0-6-16,-14 3-4 16,-10-1-4-16,-10 1 3 15,-11 4 7-15,-5 4 5 16,-5 6 8-16,-5 11 5 16,2 11-4-16,3 4-2 15,7 11 4-15,9 8-6 16,12 11-4-16,14 12-16 15,19 13-21-15,21 9-27 16,22 7-28-16,26 3-10 16,25 0 15-1,30-7 30-15,34-8 33 16,42-10 40-16,37-17 9 16,42-8 9-16,32-18 13 15,23-11 19-15,21-12 17 16,15-9-9-16,-1-7-20 15,-5-2-42-15,-4-5-47 16,-16-9-49-16,-13-10-29 16,-7-9-17-16,-17-10-14 15,-19-13-13-15,-17-13-16 16,-24-15-11-16,-24-15-6 16,-21-15 15-1,-29-10 18-15,-27-8 21 16,-34-6 20-16,-35-4 22 15,-39 1 25-15,-44 3 31 16,-38 8 33-16,-38 10 28 16,-43 15 9-16,-31 16-9 15,-36 22-9-15,-26 30-8 16,-26 28-15-16,-6 39-76 16,8 27-209-16,18 28-404 15,41 20 0-15,50 15 0 16,52 2 0-16</inkml:trace>
  <inkml:trace contextRef="#ctx0" brushRef="#br0" timeOffset="13368.85">27719 7654 2163 0,'-12'-10'33'0,"-4"-1"18"15,-10 0 21-15,-7-7 21 16,-3 2 21-16,-5 3 23 16,-8-2 15-16,-16-2 2 15,-11-1 0-15,-27 1-15 16,-20 0-22-16,-23 3-14 16,-14 4-5-16,-19 6-4 15,-8 9 7-15,-2 13 6 16,-1 12 10-16,2 20 13 15,4 25 10 1,18 23 7-16,20 23-2 16,28 20-10-16,29 7-21 15,39 0-30-15,32-2-36 16,33-7-28-16,39-8-21 16,35-7-16-16,34-15-21 15,34-12-20-15,34-19-10 16,29-15-20-16,13-23-4 15,20-19 9-15,15-11 2 16,3-20-13-16,-9-19-9 16,-2-16 2-16,-15-14 13 15,-22-23 17 1,-14-19 10-16,-16-18 29 16,-25-19 15-16,-24-10 10 15,-31-8 18-15,-39-5 26 16,-43 8-26-16,-38 5 10 15,-52 8 5-15,-54 12 17 16,-45 15 14-16,-53 20 1 16,-57 22 1-16,-36 34-2 15,-33 30-18-15,-24 39-51 16,-8 36-36-16,18 34-184 16,20 8-565-16,51 33 0 15,51 3 0-15,55-7 0 16</inkml:trace>
  <inkml:trace contextRef="#ctx0" brushRef="#br0" timeOffset="19336.98">30697 6384 1765 0,'0'0'1'16,"0"0"28"-16,0 0 42 15,0 0 36-15,0 0 22 16,0 0 13-16,0 0 16 15,0 0 22-15,0 0 17 16,0 0 18-16,0 0-1 16,0 0-25-16,0 0-35 15,6 0-31-15,6 0-17 16,10 0-10-16,16 2-13 16,19-2 8-1,20 6-5-15,19 0 3 16,14 6 9-16,21 0 1 15,9 2-4-15,12 0-2 16,8 2-10-16,5-3-19 16,-1 1-16-16,-3-1-40 15,-7-1-21-15,-8 2-17 16,-12-3-14-16,-9 0-1 16,-11 3 0-16,-13-1 5 15,-12-5 12-15,-11 3 20 16,-15 2 16-16,-16-4 12 15,-15 0 11-15,-10-2 2 16,-14-3-14 0,-5-3-50-16,-5 1-104 15,-1-2-240-15,-9-3-451 16,-9-4 0-16,-6-3 0 16</inkml:trace>
  <inkml:trace contextRef="#ctx0" brushRef="#br0" timeOffset="26164.74">26189 3135 1076 0,'-2'0'69'0,"1"0"10"15,-1 0 3-15,1 0-1 16,1 0-5-16,0-1-13 16,0-1-18-16,0 2-11 15,0-4-10-15,0 3-49 16,0 1-34-16,0-3-7 15,0 3 6-15,0 0 12 16,0 0 16 0,0 0 35-16,0 0 41 15,0 0 42-15,0 0 39 16,0 0 38-16,0 0 24 16,0 0 19-16,0 0 15 15,-3 0 11-15,3 0 4 16,-2 0-8-16,-3 0-10 15,-1 8-6-15,-5 2-4 16,-8 14-9-16,-8 12-10 16,-1 10-13-1,-1 7-14-15,2-1-22 0,6 2-17 16,4-7-15-16,8-11-17 16,1-6-57-1,4-9-44-15,4-8-33 16,0-8-24-16,4-5-15 15,4-11-13-15,7-11 4 16,3-11 1-16,7-8-12 16,3-12-16-16,-1-2 27 15,-1-5 20-15,4 0 18 16,-5-1 11-16,4 5 14 16,-9 7 12-16,-4 10 9 15,-3 9 16 1,-5 11 25-16,-5 9 31 0,3 6 23 15,-4 12 20 1,-1 13 4-16,1 13 4 16,-1 7-8-16,-2 11-11 15,1-5-16-15,0-4-51 16,0-4-60-16,0-7-49 16,-2-4-69-16,2-8-98 15,0-6-104-15,0-8-112 16,-6-13-229-16,-5 7 0 15,-5 0 0-15,-9-2 0 16</inkml:trace>
  <inkml:trace contextRef="#ctx0" brushRef="#br0" timeOffset="26362.01">25998 3313 2937 0,'1'-3'117'0,"5"2"59"15,9-1 23-15,12-2 8 16,6 0 2-16,14-1-2 16,4-1-20-16,2 0-75 15,-6-2-95-15,-1 0-270 16,-17-13-570-16,-10 14 0 16,-10 1 0-16</inkml:trace>
  <inkml:trace contextRef="#ctx0" brushRef="#br0" timeOffset="27164.51">26050 3860 3493 0,'0'0'160'0,"0"4"31"16,-5 9 41-16,-3 5 6 16,0 4 9-16,-1 9-5 15,-4 0-2-15,5-3-2 16,0-3-14-16,8-5-106 16,-3-5-107-16,3-6-59 15,0-7-75-15,3-1-24 16,-3-7-14-1,0-10 5-15,3-6 5 0,4-10 1 16,6-9 24 0,5-5 32-16,6 3 51 15,3 1 43-15,2 7 58 16,-1 9 41-16,-8 7 15 16,-3 8 1-16,-4 7-4 15,-6 8-1-15,-5 8-12 16,-4 9-15-16,-8 4-22 15,-7 8-19-15,-3 2-24 16,-6-5-28-16,2-5-8 16,6-4-11-16,7-6-16 15,5-5-7 1,3-7 0-16,9-2 6 0,8-4 12 16,8-6 18-1,1-2 22-15,7 4 16 16,0-2 10-16,-6 5 12 15,-7 7 22-15,-7 8 17 16,-7 9 22-16,0 2 2 16,-12 10 3-16,-7 0-11 15,-4-2-10-15,-4-2-17 16,-8-7-17-16,2-5-23 16,2-3-48-16,2-9-74 15,5-2-132-15,9-7-117 16,6-6-202-1,6-22-410-15,6 15 0 16,5-1 0-16,8 3 0 16</inkml:trace>
  <inkml:trace contextRef="#ctx0" brushRef="#br0" timeOffset="27572.4">26146 4432 3751 0,'-3'-8'18'0,"-3"-3"30"0,-1-1 17 16,-2 0-11 0,-6 5-1-16,-2 5 7 15,-10 4 13-15,0 7 13 16,1 9 18-16,2 5 32 16,5 6-26-16,11 2-14 15,5 3-4-15,12-5 4 16,14-6-19-16,8-3-39 15,7-7-52-15,12-5-72 16,-5-7-121-16,1-2-187 16,-8-15-457-16,-12 10 0 15,-9-1 0-15,-9 1 0 16</inkml:trace>
  <inkml:trace contextRef="#ctx0" brushRef="#br0" timeOffset="27858.02">26140 4836 4364 0,'-13'15'42'16,"-2"7"57"-16,-5 8 30 15,-1 6 1-15,6 3-6 16,3-6-28-16,3 1-53 16,6-8-98-1,0-5-144-15,3-9-218 16,0-7-454-16,-3-1 0 16,0-11 0-16,0-7 0 15</inkml:trace>
  <inkml:trace contextRef="#ctx0" brushRef="#br0" timeOffset="28089.59">26053 4871 2452 0,'15'-11'151'16,"14"1"58"-16,4 0 47 15,10 4 22 1,-5 1 15-16,-2 12 8 0,-7 7 10 16,-10 8 2-16,-11 4 20 15,-8 8-82 1,-12 4-37-16,-17-2-53 15,-13-1-40-15,-3-6-31 16,-9-1-35-16,-2-6-61 16,11-7-122-16,10-7-218 15,5-16-715-15,12 2 0 16,14-6 0-16,1-5 0 16</inkml:trace>
  <inkml:trace contextRef="#ctx0" brushRef="#br0" timeOffset="32683.3">27500 2902 1607 0,'-2'0'65'16,"-1"-4"25"-16,0 4 9 16,-3-2 7-16,0 1 7 15,0 1 11 1,-5 1 28-16,1 1 26 0,-5 2 27 16,-3 8 1-16,0 6-11 15,-5 12-3 1,-1 6 13-16,4 7 12 0,1 1 4 15,11 3-6 1,5-6-7-16,11-5-16 16,7-8-26-16,9-8-28 15,6-7-31-15,10-9-19 16,6-5-17-16,-1-9-25 16,-3-7-14-16,-1-9-12 15,-11-7-36-15,-11-10-34 16,-5-7-51-16,-11-9-76 15,-6-3-56 1,-9-3-104-16,-9 1-127 16,-15 8-312-16,-12 22 0 15,-4 13 0-15</inkml:trace>
  <inkml:trace contextRef="#ctx0" brushRef="#br0" timeOffset="32918.58">27393 3170 3285 0,'-2'25'92'16,"2"6"12"-16,-1 9-1 16,-1 4-8-16,5-6-30 15,-3-8-46 1,0-1-114-16,5-9-178 15,-2-9-406-15,4-1 0 16,4-3 0-16</inkml:trace>
  <inkml:trace contextRef="#ctx0" brushRef="#br0" timeOffset="33274.98">27783 3063 3720 0,'1'0'37'0,"5"-3"5"16,6 3-4-16,3 0-14 15,9-7-17 1,2-2-8-16,-2-3 0 15,-3-4 3-15,-8 1 10 16,-5 3-7-16,-3 1-9 16,-5 10 5-16,-3 2 44 15,-7 13 35-15,-6 10 24 16,-1 17 14-16,-8 5-5 16,-4 11-25-16,10-3-97 15,8-4-200-15,2-16-633 16,6 2 0-1,3-10 0-15,0-4 0 16</inkml:trace>
  <inkml:trace contextRef="#ctx0" brushRef="#br0" timeOffset="33758.81">27522 3685 2772 0,'-10'-5'129'0,"-7"2"34"16,-7 3 22-16,-6 12 22 16,-3 12 18-1,1 17 18-15,2 8 8 16,9 7-2-16,9-2 5 15,7-7-75-15,10-9-55 16,10-4-52-16,8-12-22 16,8-13-19-16,10-6-21 15,2-15-16-15,-5-10-6 16,-8-9-3-16,-12-7-36 16,-9-9-79-16,-15-3-93 15,-10-3-129-15,10-1-519 16,-27 16 0-16,-4 13 0 15</inkml:trace>
  <inkml:trace contextRef="#ctx0" brushRef="#br0" timeOffset="33978.91">27490 3856 2442 0,'2'26'211'0,"-1"8"61"16,-1 10 23-16,-1 6 5 15,-5-3 2-15,0-3-12 16,-3-4-62-16,1-2-129 16,5-7-226-16,2-25-735 15,4 10 0-15,6-13 0 16,3-6 0-16</inkml:trace>
  <inkml:trace contextRef="#ctx0" brushRef="#br0" timeOffset="34288.79">27819 3746 3810 0,'0'-4'90'16,"1"0"27"-16,5 1 4 15,2 0-1-15,2 10-5 16,1 10-6-16,-1 4 0 15,-5 9-4-15,-7 5 5 16,-4 0-39-16,-4-2-44 16,2-2-19-16,-1-5-4 15,8-6-4 1,-1-5-6-16,5-1-42 16,6-7-64-16,6-4-103 15,20-6-262-15,-10 0-334 16,0-4 0-16,-3-3 0 15,-4 3 0-15</inkml:trace>
  <inkml:trace contextRef="#ctx0" brushRef="#br0" timeOffset="34716.01">27474 4351 3570 0,'-14'-9'96'16,"-2"-4"42"-16,-5 4 6 16,-5 6 10-16,5 15 4 15,-4 16 18-15,5 16 8 16,3 3 8-16,11 3 8 16,6-4-38-16,13-6-70 15,6-9-49-15,11-12-7 16,3-11-9-1,5-8-9-15,-2-10-28 16,-6-11-21-16,-10-8-47 16,-10-9-95-16,-5-3-151 15,-11-14-170-15,-11 6-362 16,-12 7 0-16,-4 13 0 16</inkml:trace>
  <inkml:trace contextRef="#ctx0" brushRef="#br0" timeOffset="34938.01">27385 4405 3132 0,'14'18'172'16,"1"8"58"-16,4 5 13 15,1 9 14 1,-3-3 8-16,-4 1-1 16,-4-3-4-16,-3-2-24 0,-1-4-65 15,-4-4-203 1,4-6-312-16,1-21-626 15,3 9 0-15,9-8 0 16,4-3 0-16</inkml:trace>
  <inkml:trace contextRef="#ctx0" brushRef="#br0" timeOffset="35329.54">27847 4409 3799 0,'5'0'15'0,"2"-2"-1"15,5 2-10-15,5 2-27 16,1 2-28-16,-5 4-19 16,-5 7 10-16,-6 6 7 15,-12 2 14-15,-12 2 24 16,-5-2 13-16,-5 0 37 15,2-5 32-15,2-5 35 16,14-5 8-16,7-4-8 16,11-3-16-16,8-1-3 15,9 0-17 1,-1 0-24-16,2 4-8 16,-1 4-6-16,-10 4 11 15,-8 5 40-15,-5 8 59 16,-7 0 56-16,-12 0 38 15,-4 0 5-15,-7-4-31 16,-2-7-39-16,-3-5-101 16,12-3-200-16,26-13-965 15,-10-3 0-15,8-2 0 16,7-6 0-16</inkml:trace>
  <inkml:trace contextRef="#ctx0" brushRef="#br0" timeOffset="47297.64">28892 3736 1077 0,'0'0'99'16,"0"0"36"-16,0 0 19 0,0 0 17 16,0 0 17-1,0 0 20-15,0 0 29 16,0 0 32-16,0 0 35 16,-1 0-35-16,-1 0-2 15,-4 6-3-15,-6 11 12 16,-5 8-4-16,-5 11-7 15,-4 8-19-15,-1 1-25 16,4-1-34-16,1-5-38 16,10-8-54-16,3-6-75 15,4-10-79-15,5-7-63 16,2-3-24-16,-1-10-10 16,3-7 0-1,4-8-2-15,3-10 3 16,8-9 6-16,4-8 29 15,7-3 49-15,2-6 63 16,5 6 55-16,-7 0 30 16,2 10 18-16,-8 9 23 15,-3 10 20-15,-3 10-2 16,-4 6 2-16,-6 10 0 16,-5 8-4-16,-6 11-15 15,-7 7-21-15,-10 8-17 16,-5 3-14-16,-5-1-25 15,-3-3-21-15,4-3 1 16,5-6-16 0,5-4-39-16,7-4-70 15,5-3-71-15,6-4-74 16,1-7-96-16,8-2-58 16,5-3-40-16,5-5-34 15,6-4 0-15,5-4 35 16,-8 1 88-16,0-3 131 15,-7 5 146-15,-4 1 134 16,-4 3 139-16,0 1 96 16,-1 0 59-16,1 1 35 15,3-2 2-15,1 2-26 16,3-2-59-16,3 0-97 16,-1-3-119-1,-1 1-105-15,-4-2-106 16,-4 2-127-16,-2-3-104 15,-2-4-82-15,-2-9-207 16,0 14 0-16,0 1 0 16,3 1 0-16</inkml:trace>
  <inkml:trace contextRef="#ctx0" brushRef="#br0" timeOffset="47913.23">29303 3685 2629 0,'-9'-3'155'16,"-3"1"66"-16,-5 1 27 15,-1-1 14-15,0 10 10 16,1 3 6-16,7 10 1 16,6 6 2-16,2 8-1 15,2 3-93-15,2-2-58 16,-1 0-62-16,-2-4-27 15,1-5-10-15,0-7 4 16,-4-7-6-16,0-3-10 16,-2-5-25-1,-3-3-60-15,3-2-75 0,3 0-74 16,6-2-94-16,12-3-67 16,9-9-67-1,13-3-65-15,9-1-11 16,8 1 10-16,-4 2 44 15,-4 7 108-15,-8 4 151 16,-8 1 160-16,-9 0 159 16,-7 3 107-16,-4 0 102 15,-5 0 78-15,-4 0 33 16,4 0 3-16,1 0-21 16,7 0-61-16,1 3-123 15,8-2-119 1,2-1-96-16,1 2-75 15,0-2-69-15,-2 0-47 16,-6-2-19-16,-4 2 27 16,-7 0 52-16,-3 0 60 15,-3 0 102-15,-3 0 75 16,0 0 66-16,1 0 48 16,-1 0 39-16,0 0 15 15,0 0-25-15,3 0-99 16,0 2-150-16,2 0-186 15,19-4-793-15,-12 6 0 16,-2-4 0-16,6 2 0 16</inkml:trace>
  <inkml:trace contextRef="#ctx0" brushRef="#br0" timeOffset="49120.75">28815 4238 2284 0,'0'0'166'15,"0"1"44"-15,0 1 48 16,-3 10 38-16,-3 8 42 15,-3 14 23-15,-6 5 15 16,-6 13 9-16,3-3 2 16,0-7-108-16,-5 1-63 15,7-8-64-15,5-7-88 16,2-8-98-16,4-7-93 16,5-7-56-16,0-10-23 15,0-7-6-15,4-11 0 16,2-12 7-16,6-6 25 15,13-13 58-15,7-3 76 16,7 2 77 0,2 5 74-16,-2 11 58 15,-4 16 15-15,-7 10-1 16,-7 18-5-16,-10 13-17 16,-8 9-41-16,-9 12-49 15,-14 1-34-15,-6 0-13 16,-8-2-18-16,-1-7-14 15,5-7-5-15,9-7-10 16,8-6-10-16,10-8-4 16,9-3 11-16,13-2 2 15,8-2-9-15,2-3-6 16,4 3 7-16,-8-1 14 16,-8 4 15-1,-11 0 36-15,-10 7 41 16,-9 3 34-16,-10 2 95 15,-9 1 33-15,-4 2 22 16,-8-3 27-16,4-2-52 16,6-6-112-16,10 4-91 15,11-8-124-15,6 3-128 16,17-6-175-16,41-13-773 16,-15-2 0-16,9-6 0 15,11-9 0-15</inkml:trace>
  <inkml:trace contextRef="#ctx0" brushRef="#br0" timeOffset="49566.53">29259 4101 3792 0,'0'-6'152'16,"0"2"30"-16,-6 8 11 16,-12 13 3-16,-3 13 4 15,-11 20 0-15,-3 11 0 16,3 3-13-16,12-7-49 15,8-7-182-15,9-10-134 16,6-10-124-16,14-13-114 16,5-9-96-16,4-11-9 15,4-6 69-15,0-4 94 16,-6 3 101 0,-7-4 125-16,-8 5 176 0,-5 5 156 15,-4 0 110 1,-3 4 118-16,-1 2 94 15,-2 0 4-15,2 2-78 16,0 4-112-16,3-4-122 16,8 1-108-16,5-3-146 15,8 0-100-15,1-2-25 16,5-2-13-16,-7 0-1 16,-7 2 18-16,-6-2 24 15,-6-1 21 1,0 3 13-16,0 3-2 15,-1-1-37-15,2-2-122 16,14-2-470-16,-7 2 0 16,5 0 0-16,10-6 0 15</inkml:trace>
  <inkml:trace contextRef="#ctx0" brushRef="#br0" timeOffset="49744.64">29610 4345 3350 0,'-1'-2'206'0,"-2"2"42"15,-8 0 12-15,-7 5 1 16,1 6-3-16,-2 6-15 16,4 2-50-16,7 4-109 15,5-2-127-15,15-7-300 16,5-12-600 0,7 2 0-16,3-4 0 15,8-6 0-15</inkml:trace>
  <inkml:trace contextRef="#ctx0" brushRef="#br0" timeOffset="49968.18">29822 4320 2365 0,'0'-6'306'16,"-1"2"64"-16,-7 1 22 15,-7 7 90-15,0 3 57 16,-6 10 8-16,6 5 20 16,6 1-23-16,5-4-2 15,9-5-248-15,9-7-194 16,7-6-92-16,3-5-28 15,6-6-107 1,-7-11-71-16,-4-4-31 16,-11-4-75-16,-3 0-57 15,-12-3-164-15,-5-1-533 16,-15 16 0-16,-8 9 0 16,-11 15 0-16</inkml:trace>
  <inkml:trace contextRef="#ctx0" brushRef="#br0" timeOffset="51172.14">29110 4896 4409 0,'2'-7'161'16,"-2"-3"81"-16,3 3 85 15,-3 2 41-15,0 2 17 16,0 6-7-16,0 14 10 16,-8 6 0-16,-4 8 0 15,-4 9-98 1,-7 3-63-16,3-3-186 15,-1-3-208-15,6-4-124 0,0-5-136 16,3-10-109 0,0-4-109-16,-1-10-75 15,0-8-23-15,-4-6 40 16,0-3 82-16,3-7 202 16,5 1 192-16,2 3 123 15,7-1 152-15,4 0 141 16,5 2 114-16,11 3 80 15,4-2 12-15,9 3-62 16,8 4-101 0,-2 1-105-16,0 3-72 15,-4 2-41-15,-2 5-26 16,-10 5-15-16,-7 3 2 16,-10 1 9-16,-5 9 16 15,-2-4 22-15,-2 0 16 16,0-4-7-16,1-5-20 15,1 0-18-15,-1-6-16 16,2-2-13-16,0-2-11 16,5-8-8-16,-4-3-1 15,4-2 2-15,6-4-6 16,2-4 8-16,-1 2-1 16,4 5 0-16,-2 1 6 15,3 6 13 1,-5 5 16-16,-3 3 23 15,3 1 31-15,-6 6 22 16,-3 4 22-16,0 2 18 16,-3 3 29-16,0 3 26 15,-2-3 0-15,4-3-22 16,-2-6-42-16,0-3-68 16,2-4-46-16,5 0-31 15,8-9-13-15,7-3-7 16,3-1 6-16,3-5 16 15,3 2 27-15,-6-2 45 16,-3 7 58 0,-5 1 74-16,-3 6 36 15,-8 4 17-15,-5 5 41 16,1 8 3-16,-2 3-30 16,-5 0-75-16,2 3-95 15,2-2-159-15,-1-7-201 16,8-4-260-16,0-4-427 15,3-8 0-15,8-9 0 16,2-9 0-16</inkml:trace>
  <inkml:trace contextRef="#ctx0" brushRef="#br0" timeOffset="51352.37">29897 4692 4102 0,'-6'3'136'0,"-7"9"40"15,-4 11 13-15,-7 8-2 16,0 15-21-16,2 6-44 16,2-1-81-16,5-5-117 15,9-7-199-15,-3-24-678 16,-1 4 0-16,-1-6 0 16,-3-13 0-16</inkml:trace>
  <inkml:trace contextRef="#ctx0" brushRef="#br0" timeOffset="51654.39">29652 4963 3716 0,'11'-4'102'0,"7"1"10"15,7-3 0-15,8 3-15 16,11-2-9-16,1 5-17 16,0-3-10-16,-1 3-1 15,-2-1 5-15,-9 1-34 16,-3 0-40-16,-6 4 28 15,-2 1 10-15,-6 2 5 16,1 2-10-16,-4-5-12 16,-4 2-31-16,-6-6 4 15,-1-2 7-15,-4-5 10 16,-4-4 17-16,-6-7-23 16,-7-3 1-16,-4 3 1 15,-4 1-12 1,4 2-56-16,2 6-155 15,0-10-632-15,6 15 0 16,3 1 0-16</inkml:trace>
  <inkml:trace contextRef="#ctx0" brushRef="#br0" timeOffset="54951.32">30163 3756 2004 0,'0'0'84'16,"0"0"45"-16,0 0 30 15,0 0 26-15,0 0 37 16,0 0 47-16,0 0 33 16,0 0 19-16,-5 3 22 15,-3 1-13-15,-8 4-26 16,-4 6-36-16,-7 4-23 16,6-1-22-1,6-3-41-15,6-3-76 16,9-4-54-16,21-6-36 15,14-6-68-15,19-8-90 16,12-8-93-16,15-9-113 16,-5-8-152-16,-6-16-393 15,-15 14 0-15,-9 9 0 16,-16 6 0-16</inkml:trace>
  <inkml:trace contextRef="#ctx0" brushRef="#br0" timeOffset="55368.61">30304 4185 3200 0,'-14'4'64'0,"-4"8"45"16,-3 0 26-16,-2 7 17 15,2 0 16-15,14-3 22 16,1-5-8-16,5-5 10 16,14-5 5-16,15 0-36 15,12-5-71-15,17-7-103 16,12-3-94 0,6-9-168-16,-1-10-614 15,-12 6 0-15,-13 7 0 16</inkml:trace>
  <inkml:trace contextRef="#ctx0" brushRef="#br0" timeOffset="55722.35">30406 4717 3503 0,'-24'17'110'0,"-6"2"59"15,0-1 29-15,-2 3 12 16,17-8 5-16,11-7-6 15,5 0 0-15,13-6 1 16,15-6 0-16,12-5-67 16,14-7-133-16,15-7-144 15,1-7-195 1,10-11-657-16,-14 2 0 16,-9 1 0-16,-11 0 0 15</inkml:trace>
  <inkml:trace contextRef="#ctx0" brushRef="#br0" timeOffset="56439.63">28216 2978 3512 0,'-4'-1'98'0,"-6"2"30"15,-3 6 26-15,-5 4 14 16,0 9 21-16,1-1 22 16,4 3 11-16,7-8 8 15,4-3-11-15,5-5-55 16,17-3-71-16,17-9-86 15,19-5-89-15,15-10-101 16,15-8-228-16,-6-29-532 16,-8 18 0-16,-21 6 0 15,-14 4 0-15</inkml:trace>
  <inkml:trace contextRef="#ctx0" brushRef="#br0" timeOffset="56833.43">27936 3754 3241 0,'-4'6'84'0,"-1"4"63"16,-3 2 17-16,-2 6 7 16,3 3 9-1,2-1 5-15,3-7 5 16,2 0 4-16,11-5 0 15,15-5-37-15,13-10-87 16,13-8-115-16,16-7-82 16,3-12-142-16,10-12-219 15,-13 1-321-15,-8 1 0 16,-7 2 0-16,-12 9 0 16</inkml:trace>
  <inkml:trace contextRef="#ctx0" brushRef="#br0" timeOffset="57219.77">28055 4416 3767 0,'-16'14'63'0,"-3"4"56"16,-3 0 14-16,1 4 2 15,15-7 2-15,3-7-7 16,6-2 0-16,13-3 4 15,11-7-1-15,8-9-11 16,15-6-75 0,7-10-94-16,3-10-99 0,2-6-217 15,-5-15-535 1,-7 12 0-16,-14 1 0 16,-8 7 0-16</inkml:trace>
  <inkml:trace contextRef="#ctx0" brushRef="#br0" timeOffset="57762.71">26517 3058 3729 0,'-14'30'31'0,"-4"6"13"16,-1 7 4-16,3 3-9 16,9-20-15-16,4-5-9 15,13-11-9-15,16-6-14 16,15-12-28 0,13-14-55-16,15-13-115 15,5-12-130-15,9-14-315 16,-25 8 0-16,-8 3 0 15,-18 9 0-15</inkml:trace>
  <inkml:trace contextRef="#ctx0" brushRef="#br0" timeOffset="58100.75">26329 3841 3353 0,'-7'11'109'16,"-3"4"35"-16,1 3 5 15,0 1 8 1,7-10 10-16,1-2 4 15,10-4 13-15,13-3 0 16,7-10-4-16,10-5-64 16,14-6-108-16,-2-8-112 15,-1-5-176-15,-2-7-627 16,-18 14 0-16,-10 4 0 16,-10 13 0-16</inkml:trace>
  <inkml:trace contextRef="#ctx0" brushRef="#br0" timeOffset="58419.7">26392 4461 3777 0,'-18'15'51'16,"-2"3"42"-16,1 4 15 15,-4 3 4-15,11-7-2 16,12-7-15-16,0-3-2 16,15-6 4-16,11-8-7 15,14-11-15-15,5-6-76 16,11-13-85-1,1-7-113-15,0-9-211 16,-11-19-391-16,-7 25 0 16,-10 12 0-16</inkml:trace>
  <inkml:trace contextRef="#ctx0" brushRef="#br0" timeOffset="58720.8">26544 4726 3579 0,'-13'10'76'0,"0"7"68"0,-5-3 29 15,3 8 13 1,7-6 3-16,5-4-6 15,2-4 1-15,10-5-4 16,9-3-12-16,13-7-65 16,10-10-124-16,13-5-176 15,3-10-282-15,-5-9-414 16,-6 2 0-16,-2-1 0 16,-11-5 0-16</inkml:trace>
  <inkml:trace contextRef="#ctx0" brushRef="#br0" timeOffset="66432.24">30787 8581 1458 0,'0'0'96'15,"-2"0"20"-15,-2 0 17 16,1 0 19 0,3 0 21-16,-1 0 24 0,1 0 21 15,1 1 21 1,-1 2 15-16,0-3-35 15,0 0-27-15,0 0-11 16,0 0-14-16,2 0-26 16,-2 0-21-16,7 0-19 15,1-4-19-15,7-1-18 16,4-2-14-16,2-4-17 16,-3 3-12-16,2-1-4 15,-8 1 19-15,0 6 26 16,-3 0 31-16,0 1 20 15,-2 4 17-15,-4 4 10 16,2 1 2-16,0 3 7 16,-4 3-5-16,2-4-1 15,3 1-24 1,-1-2-24-16,5-2-34 16,4-2-40-16,2-2-39 15,8-2-23-15,4-1-9 16,3-4-7-16,3 1 2 15,-2-3-9-15,-2 2 7 16,-8-2 12-16,-6 4 24 16,-5 1 33-16,-5 1 36 15,-3 0 17 1,-3 0 7-16,0 1 3 0,0 3 14 16,0 4-1-1,4 1-16-15,-1-1-15 16,6 3-35-16,3-5-32 15,9-2-20-15,8-2-7 16,10 3-10-16,-1-5-11 16,5 0-22-16,-7-3 5 15,-4 3 16-15,-5 0 9 16,-12 0 25-16,-3 0 31 16,-4 0 15-16,-5 0 11 15,-3 0 9 1,1 0 11-16,4 3 4 15,4-3-4-15,3 2-7 16,10 3-5-16,7-4-13 16,9-1-25-16,5 1-31 15,7-1-26-15,-2 0-4 16,-3-1-6-16,-2 0 0 16,-6 1 6-16,-6-3 6 15,-9 1 14-15,-7 2 21 16,-9 0 32-16,-3 0 27 15,-3 0 20-15,0 0 8 16,0 0 4 0,0 0 0-16,0 2-7 0,3 1-15 15,2 1-24 1,6 0-26-16,9 1-36 16,13-3-22-16,6 1-22 15,2-5-14-15,5-1-1 16,-3-3 3-16,-4-1 2 15,0-3 14-15,-6 2 11 16,-9 1 14-16,-3 2 37 16,-10 1 46-16,-4 4 36 15,-5-1 22-15,-2 1 3 16,0 0 4-16,0 1-4 16,3-1-10-1,3 2-12-15,1 2-22 16,11 0-44-16,5-1-39 15,10 0-39-15,9-3-34 16,5 3-28-16,1-7-22 16,0-1 3-16,-3-3 12 15,-2-3 2-15,-3-2 8 16,-7 1 19-16,-4 2 12 16,-11 3 47-16,-6 3 61 15,-9 3 48-15,-2 1 32 16,-1 0 15-16,-1 0 8 15,1 0 11-15,1 0 5 16,1 1-8 0,1-1-25-16,6 4-51 15,11-1-60-15,5 4-41 16,10-6-31-16,7 2-33 16,1-1-20-16,0-2-4 15,-7 1 3-15,-9-1 18 16,-12 3 28-16,-8-2 13 15,-3 1-12-15,-6 1-128 16,-3-6-606-16,-5 3 0 16,-5-1 0-16</inkml:trace>
  <inkml:trace contextRef="#ctx0" brushRef="#br0" timeOffset="72839.75">29524 8382 1938 0,'0'0'134'0,"0"3"15"16,0-2 9-16,0 1 5 16,0-4 8-16,0 2 9 15,0 0 16-15,0 0 19 16,0 0 17-16,0 0-82 16,0 0-44-16,0 0-11 15,-6 0-2 1,0 0 9-16,-3-1 1 0,-3-2-8 15,-6 3-11 1,-1 0-17-16,-1 0-9 0,-3 0 5 16,1 0 21-1,2 10 14-15,-1 4 2 16,6 4-4-16,9 4-6 16,2 4-7-16,11-2-6 15,11-2-2-15,11-2-8 16,5-4-13-16,6-4-20 15,1-7-15-15,-6-2-9 16,-8-3-14-16,-7 0-27 16,-1 0-81-16,-6 0-165 15,14-11-726-15,-17 10 0 16,-1-5 0-16</inkml:trace>
  <inkml:trace contextRef="#ctx0" brushRef="#br0" timeOffset="73340.28">29795 8382 1560 0,'0'0'102'0,"0"-1"27"16,0-2 30-16,0 0 21 15,0 0 13-15,-3 3 3 16,-3-3 15-16,-3 3 19 16,-3-1 10-16,0 2-42 15,-3 2-19-15,-2 3 3 16,-2 4-9-16,2 9-7 16,2 3 0-1,3 2 4-15,6 2-9 16,6 1-23-16,0-4-5 15,12-2-8-15,6-2-20 16,0-6-33-16,8-1-24 16,-2-5-34-16,1-1-130 15,7-5-284-15,-8-1-542 16,2-4 0-16,-5-4 0 16,0-1 0-16</inkml:trace>
  <inkml:trace contextRef="#ctx0" brushRef="#br0" timeOffset="74073.55">29512 8832 3587 0,'0'0'124'0,"0"1"44"16,3 4 23-16,-3 6 16 15,0 6 15-15,0 4 6 16,0 4 2 0,-3 0 1-16,0 0 1 15,-3 0-60-15,1-5-67 16,-1-2-61-16,3-2-63 15,1-7-85-15,2-3-98 16,0 0-128-16,2-6-207 16,-2-2-372-16,0-2 0 15,2-2 0-15,-2-3 0 16</inkml:trace>
  <inkml:trace contextRef="#ctx0" brushRef="#br0" timeOffset="74323.37">29321 8857 3232 0,'3'-3'66'16,"3"3"23"-16,10 0 13 15,10-1 8-15,4-2 13 16,11 2 11-16,3-1 5 15,1-1-3-15,-6 2-29 16,-9-1-89-16,-4 2-169 16,5-6-670-16,-20 4 0 15,-3 1 0-15</inkml:trace>
  <inkml:trace contextRef="#ctx0" brushRef="#br0" timeOffset="74642.53">29799 8863 3972 0,'0'0'130'0,"0"0"26"16,0 0 2-16,0 5 5 15,0 2 14 1,0 9 6-16,-1 3 7 16,-2 3 6-16,-3 3 3 15,-1-3-61-15,-3-1-74 16,7-5-50-16,-4-2-58 16,7-5-112-16,0-3-142 15,3-2-182-15,1-16-472 16,-2 7 0-16,1-1 0 15,0-2 0-15</inkml:trace>
  <inkml:trace contextRef="#ctx0" brushRef="#br0" timeOffset="74900.31">29706 8857 3474 0,'2'0'53'0,"-2"-3"-4"15,4 3 1-15,5-1 0 16,2-3-5-16,10 1-16 16,6 0-37-16,2-1-76 15,-1-2-115-15,-1-2-151 16,-8 5-271-16,-5 0 0 15,-9 2 0 1,-2 2 0-16</inkml:trace>
  <inkml:trace contextRef="#ctx0" brushRef="#br0" timeOffset="75170.3">29620 9099 3653 0,'2'0'64'15,"1"2"21"-15,5 2 6 16,8-3 2-16,1 0 0 16,8-1 1-1,1 0 1-15,-2-1-22 16,-3 1-60-16,2 0-187 15,-4-7-220-15,-4 4-363 16,-6 0 0-16,-6-1 0 16,0 0 0-16</inkml:trace>
  <inkml:trace contextRef="#ctx0" brushRef="#br0" timeOffset="76071.94">29500 9344 2871 0,'0'0'133'16,"0"0"29"-16,0 0 31 15,-2 7 27-15,4-1 25 16,-2 5 18-16,0 3 13 16,-2 5 3-16,2-2 2 15,-1-3-80-15,-1 0-57 16,1-3-52-16,-1-5-62 16,1-1-61-16,1-2-60 15,0-3-28 1,0-4-24-16,0-8-7 15,0-3-2-15,0-3 2 16,3-13 10-16,1 2 28 16,7-1 39-16,4-1 36 15,3 6 49-15,2 5 20 16,-2 4 36-16,-2 5 26 16,1 6 18-16,-7 3 4 15,-2 2-7 1,-5 2-2-16,0 8-7 0,-7 5-2 15,-9 2-20-15,-4 4-10 16,-6 4-20-16,-3-3-21 16,1 1-8-1,5-4-3-15,5-4 0 16,5-1-4-16,7-1 3 16,3-5 12-16,10 3 10 15,5-1 0-15,1-2-5 16,4-1-4-16,1-1-18 15,-4-2-42-15,-4-2-92 16,1-1-108-16,-1-2-193 16,-2-20-514-16,-2 15 0 15,0-1 0-15,-3-3 0 16</inkml:trace>
  <inkml:trace contextRef="#ctx0" brushRef="#br0" timeOffset="76482.12">29845 9280 1765 0,'0'-4'94'0,"0"2"25"15,0-3 23-15,0 1 21 16,0 2 16 0,-3 1 13-16,-5 1 19 15,-5 0 26-15,-6-1 50 16,-1 5-12-16,-3 3-6 16,2 5-3-16,4 5-7 15,5 6-12-15,5-3-18 16,4 2-9-16,9-1-14 15,3-4-32-15,0-6-54 16,9 0-50-16,0-7-64 16,3-2-79-16,0 1-117 15,-3-6-127-15,5 1-211 16,-8 0-396-16,-5 0 0 16,-4-2 0-1,-1 1 0-15</inkml:trace>
  <inkml:trace contextRef="#ctx0" brushRef="#br0" timeOffset="77822.19">30411 8982 1946 0,'2'-1'111'0,"0"-2"26"16,1 0 16-16,0 0 15 16,-1-1 16-16,-2 2 27 15,1-1 41-15,-1-1 25 16,-1 1 13-16,-4 1-64 15,-4 1-33-15,-3-1-14 16,-7 5 2 0,-4 5 11-16,-1 1 1 0,0 8-14 15,3 4-33 1,9 4-17-16,6 3-17 16,4-3-9-16,10 1-16 15,4-2-31-15,7-5-44 16,2-4-62-16,8-4-70 15,-5-3-93-15,0-5-112 16,2-3-151-16,16-11-430 16,-26 5 0-16,-2-1 0 15,-1-5 0-15</inkml:trace>
  <inkml:trace contextRef="#ctx0" brushRef="#br0" timeOffset="78061.42">30615 8993 3306 0,'0'0'112'0,"-1"3"36"16,-4 8 17-16,-1 6 13 16,-1 4 8-16,1 8-1 15,3 0-13-15,3-1-16 16,0-3-48-16,1-5-126 15,3-2-110-15,0-11-119 16,5-2-126-16,21-10-417 16,-24-1 0-1,3-1 0-15</inkml:trace>
  <inkml:trace contextRef="#ctx0" brushRef="#br0" timeOffset="78271.06">30619 8950 2484 0,'10'-1'66'16,"5"-1"-16"-16,4 1-81 15,4-4-124 1,1-7-327-16,-6 11 0 15,-9-2 0-15,-4 3 0 16</inkml:trace>
  <inkml:trace contextRef="#ctx0" brushRef="#br0" timeOffset="78466.67">30549 9101 3256 0,'2'0'112'15,"2"4"35"-15,5-2 2 16,6 1-5-16,-1 0-20 16,7-2-70-16,6-1-164 15,3-4-665 1,-9 3 0-16,-6-1 0 16,-4 1 0-16</inkml:trace>
  <inkml:trace contextRef="#ctx0" brushRef="#br0" timeOffset="98672.15">31612 3825 3270 0,'0'0'108'15,"0"0"46"-15,0 4 30 16,-6 8 27-16,-3 3 24 16,0 10 27-16,-9 7 11 15,-5 3 8-15,2 2-5 16,2-2-64-16,-2-1-46 16,5-4-70-16,2-7-80 15,0-2-115 1,3-3-143-16,7-5-202 15,20-8-547-15,-13-2 0 16,3-4 0-16,3-6 0 16</inkml:trace>
  <inkml:trace contextRef="#ctx0" brushRef="#br0" timeOffset="98936.65">31502 3777 2709 0,'8'-2'72'0,"14"-2"24"16,11-3 7-16,11-1 2 15,18-2-1-15,7 0-13 16,0-3-23-16,0 0-65 15,-5-3-110-15,-10-2-165 16,-18 5-322-16,-17 5 0 16,-14 7 0-16,-18 7 0 15</inkml:trace>
  <inkml:trace contextRef="#ctx0" brushRef="#br0" timeOffset="99173.45">31464 3984 2696 0,'0'4'110'0,"6"1"40"15,10 0 26-15,6-2 10 16,8-1 6-16,12-4 5 16,6-3 1-16,-2 0-9 15,6-2-52-15,-4-4-190 16,2-5-269-16,-11 2-449 15,-3 3 0-15,-10 0 0 16,-9 3 0-16</inkml:trace>
  <inkml:trace contextRef="#ctx0" brushRef="#br0" timeOffset="100025.9">31544 4444 3387 0,'-3'-2'170'16,"3"1"52"-16,0-1 19 15,-6 1 14-15,0-1 20 16,0 10 29-16,-12 5 64 16,6 6 28-16,-9 4 28 15,3 6-57-15,1-2-78 16,7-2-54-16,-2-4-47 16,10-7-85-16,1-3-105 15,1-7-67-15,1-2-77 16,5-4-35-16,2-8-41 15,5-7-41 1,4-12-17-16,1-5-4 16,-2-8 27-16,-5 4 75 15,-3 4 100-15,-2 9 64 16,-5 6 40-16,1 10 18 16,-2 4 16-16,0 4 17 15,0 2 16-15,0 9 14 16,1 3 0-16,3 3-7 15,4 5-12-15,4 2-28 16,8-4-34-16,8-7-18 16,8-6-16-16,8-6-25 15,4-8-25 1,5-8-21-16,-5-7-11 0,-3-9-7 16,-9-9-1-1,-7 1-2-15,-7-3 7 16,-8 6 8-16,-8 5 17 15,-4 12 30-15,-1 9 25 16,-4 5 31-16,-9 15 23 16,-9 10 31-16,-3 13 17 15,-6 11 12-15,0 10 2 16,7 3-6-16,8-2-32 16,4-8-56-16,7-2-128 15,7-9-230 1,3-31-678-16,0 14 0 15,3-6 0-15,6-12 0 16</inkml:trace>
  <inkml:trace contextRef="#ctx0" brushRef="#br0" timeOffset="101087.85">31686 4836 2283 0,'0'0'109'0,"-2"-2"33"16,-1 0 30-16,0 2 14 16,-7 0 22-16,-4 4 41 15,-2 7 38-15,-6 9 28 16,0 5 23-16,1 11-49 15,7 3-37-15,4 0-35 16,7-3-25-16,10-1-17 16,8-10-30-16,11-7-54 15,11-10-47 1,10-7-39-16,3-10-35 16,1-9-29-16,-12-9-4 15,-4-3 4-15,-16-12-2 16,-8-1 6-16,-8-2 8 15,-11 6-11-15,-11 3-43 16,-9 10-51-16,-12 8-88 16,-2 8-230-16,-12 10-390 15,5 15 0-15,3 5 0 16,8 7 0-16</inkml:trace>
  <inkml:trace contextRef="#ctx0" brushRef="#br0" timeOffset="106433.88">31478 8893 1357 0,'0'0'63'16,"3"0"24"0,-1 0 32-16,-1 0 36 15,1 0 36-15,-2 0 39 16,0 0 44-16,0 0 64 15,0 0 54-15,0 0-3 16,0 0-13-16,0 0-11 16,-7 8-15-16,1 4-34 15,-10 7-13-15,-1 9-40 16,-2 3-56-16,2-4-71 16,1 4-72-16,5-6-68 15,5-4-83-15,0-3-110 16,3-3-118-1,3-8-149-15,0-4-155 16,0-3-238-16,-3-1 0 16,-3-1 0-16,-2 1 0 15</inkml:trace>
  <inkml:trace contextRef="#ctx0" brushRef="#br0" timeOffset="106616.56">31296 9085 1874 0,'1'0'122'16,"-1"-1"41"-16,3 1 31 15,6-3 28 1,5 0 13-16,7-1 6 0,7 1 2 16,4 0-3-16,1 1-31 15,0-1-170 1,2-4-225-16,-5-18-533 0,-1 18 0 16,-7 1 0-1,-5-3 0-15</inkml:trace>
  <inkml:trace contextRef="#ctx0" brushRef="#br0" timeOffset="107049.03">31684 8982 3805 0,'-10'7'55'0,"-1"4"23"15,-1 9 2-15,-4 6-2 16,3 3-3 0,0 3 1-16,1-2 0 15,1-5-9-15,2-5-29 16,5-5-40-16,4-11-67 16,0 1-34-16,4-10 0 15,7-2-2-15,4-9 3 16,7-5-1-16,7-5 2 15,3 1 10 1,-4 0 32-16,1 7 49 0,-9 4 68 16,-4 6 62-16,-4 4 27 15,-9 4 13 1,-3 6 4-16,0 2-1 16,-3 9-8-16,-3-1-21 15,0 5-51-15,0-2-83 16,1-5-129-16,3-6-184 15,6-5-153-15,0-15-305 16,1 6 0-16,7-1 0 16,8-8 0-16</inkml:trace>
  <inkml:trace contextRef="#ctx0" brushRef="#br0" timeOffset="107259.7">32029 8901 3504 0,'0'0'152'0,"-2"5"32"16,-5 5 8 0,-4 6 7-16,-1 8 1 15,-3 7-8-15,0 2-28 16,-1 0-65-16,2-2-75 16,3-3-218-16,4-10-240 15,-2-18-422-15,1 11 0 16,-5-9 0-16,5-2 0 15</inkml:trace>
  <inkml:trace contextRef="#ctx0" brushRef="#br0" timeOffset="107609.82">31863 9081 3233 0,'3'-3'139'0,"9"0"24"15,9-1 3-15,5-1-3 16,4-2-9-16,9 1-21 15,-1 2-20-15,4-2-20 16,0 0-12-16,-6-3-91 16,-3 1-68-16,-4-2-35 15,-10 0-3-15,-5-2 4 16,-8 0 29-16,-3 2 44 16,-3 0 54-1,0 3 47-15,-6 4 49 16,-3 2 33-16,-4 2 31 15,-1 6 21-15,-4 6 16 16,1 6 4-16,8 0-17 16,3 8-36-16,3-2-63 15,3-1-107-15,3-5-176 16,12-5-298-16,-6-3-480 16,3-4 0-16,-1-7 0 15,0 3 0-15</inkml:trace>
  <inkml:trace contextRef="#ctx0" brushRef="#br0" timeOffset="108134.25">31470 9463 3460 0,'-6'-6'46'0,"-4"2"28"15,-1 0 20-15,-1 1 20 16,0 3 24-1,-1 7 38-15,-2 3 27 16,-2 9 24-16,2 5 8 16,4 5-4-16,2-1-43 15,5-1-47-15,7-5-53 16,4-3-87-16,7-7-120 16,9-8-163-16,7-7-207 15,4-9-416-15,-1-1 0 16,-1-6 0-16,-5-2 0 15</inkml:trace>
  <inkml:trace contextRef="#ctx0" brushRef="#br0" timeOffset="109341.06">31597 9478 2283 0,'0'-3'216'0,"0"2"78"16,0 1 37-16,0-2 10 16,-2 2 11-16,1 6 8 15,-1-2-3-15,1 7-10 16,2-3-12-16,4 2-155 15,4-2-111-15,1-3-120 16,2-4-63-16,-1-1-28 16,-1-4-14-16,-2-4-3 15,0-1 5-15,-4-1 9 16,1 2 23 0,-1 1 49-16,2 2 69 15,-4 3 63-15,1 1 34 16,1 1 19-16,-4 1-1 15,3 3-5-15,-3-1-14 16,2 0-23-16,-4 1-40 16,4-2-59-16,-2 0-54 15,1-2-23-15,4-2-5 16,5-1-1-16,5-6 5 16,8 0 2-16,1-4 12 15,0 0 16 1,-3 2 26-16,-6 5 32 15,-4 1 44-15,-5 1 46 16,-3 4 35-16,-3 0 18 16,0 0 13-16,0 0 16 15,0 3 10-15,0 3 9 16,0 0 5-16,3 5-12 16,1 1-35-16,2-3-70 15,3-4-67-15,2-3-34 16,4-2-28-16,-1-4-28 15,-4-4-12-15,-3 0-6 16,0-4-14-16,-6-1-23 16,-1 2-18-1,0 2-7-15,0 1-4 16,2 2-22-16,1 3-15 16,0 2 25-16,1-1 35 15,-1 2 48-15,3 0 61 16,-6 2 82-16,6 0 69 15,-3 0 50-15,2 2 44 16,-4 1 42-16,5-3 29 16,-1 0-16-16,-1 2-48 15,2-4-63-15,0 2-62 16,3-2-72-16,0 2-50 16,2-2-17-1,-3-2-5-15,3 2-3 16,0 0 8-16,-5 0 37 15,1-2 39-15,-4 2 27 16,0 0 14-16,2 0 16 16,3 0-4-16,2 0-22 15,1 0-32-15,1 0-28 16,7-3-19-16,-4-2-38 16,0-3-41-16,-1-3-20 15,-1-3-4-15,-5-1 4 16,-5 2 20-16,-1 1 29 15,-1 1 53 1,-2 5 57-16,1 3 47 16,-2 2 26-16,-4 2 22 15,0 8 19-15,-4 2 9 16,0 4-1-16,4 1-9 16,3 3-28-16,6-1-67 15,0-5-85-15,8-5-87 16,4-4-66-16,3-4-40 15,6-4-60-15,-3-7-48 16,0-6-22-16,-4-4-13 16,-1-8 21-16,-5-3 63 15,3 1 113 1,-6 4 109-16,0 6 95 16,-3 7 94-16,-2 7 110 15,-3 3 87-15,-3 12 59 16,-8 9 35-16,1 12 20 15,-6 7-12-15,-3 11-61 16,2-1-71-16,5 2-81 16,3-5-142-16,5-6-193 15,4-7-343-15,1-11-515 16,1-6 0-16,7-9 0 16</inkml:trace>
  <inkml:trace contextRef="#ctx0" brushRef="#br0" timeOffset="110024.76">32735 9224 3044 0,'0'0'184'0,"0"-2"67"16,-3 0 34-16,-8 8 21 15,-1 4 9-15,-7 5 2 16,-4 8 4-16,5 0-4 15,9 0-2-15,3-5-116 16,4-5-99-16,5-7-103 16,2-4-56-16,7-6-36 15,3-7-13-15,5-8-7 16,2-9-2-16,-2-6 4 16,-5-3 9-16,-2 2 20 15,-2 4 56 1,-5 9 88-16,-3 10 70 15,0 5 48-15,-6 8 58 16,-3 10 10-16,3 9 5 16,0 5-16-16,-2 5-11 15,5-2-48-15,2-5-114 16,2-4-73-16,4-11-76 16,10-5-44-16,3-3-83 15,6-11-29-15,-3-3-10 16,0-5 20-16,-4-4 9 15,-8 2 46-15,-3 2 114 16,-4 8 48-16,-4 4 52 16,-2 4 21-1,-4 6 38-15,-1 4 24 16,0 6-7-16,-2 4-11 16,3 0-28-16,3 3-67 15,2-5-158-15,6-5-205 16,20-9-715-16,-12 0 0 15,0-7 0-15,6-2 0 16</inkml:trace>
  <inkml:trace contextRef="#ctx0" brushRef="#br0" timeOffset="110562.31">33108 9181 3705 0,'0'0'79'0,"-3"1"41"16,0 1 22-16,-3-1 12 15,-4 7 2-15,-3-2 13 16,3 4 22-16,-5 1 18 16,4 3 8-16,1 1-15 15,7-3-50 1,0-3-39-16,3 1-20 16,0-2-23-16,0-1-19 15,3-1-30-15,4-3-54 16,2-3-49-16,7-3-36 15,0-3-49-15,2-5-15 16,0-5-4-16,-6-3-2 16,-1-4 26-16,-7 9 48 15,-1 1 59-15,-3 9 86 16,0 2 47-16,0 2 37 16,0 4 49-16,0 5 17 15,0 5-3 1,0 2-17-16,0 3-57 15,0 0-104-15,0-5-153 16,5-2-255-16,44-11-593 16,-38 3 0-16,2-4 0 15,3-5 0-15</inkml:trace>
  <inkml:trace contextRef="#ctx0" brushRef="#br0" timeOffset="110932.49">33232 9206 3709 0,'0'0'151'16,"0"7"31"-16,0 0 2 16,0 3-15-16,0 3-30 15,1-1-31 1,4-4-33-16,2 1-45 16,2-7-22-16,5-2-114 15,2-5-55-15,-1-3-31 16,3-6-1-16,-3-2 18 15,2 1 34-15,-8 0 46 16,-1 4 68-16,-4 5 93 16,-3 3 49-16,-5 6 43 15,-7 10 41-15,-9 10 28 16,-5 11 28-16,-5 11 14 16,-6 7 19-16,7 1-22 15,7-6-78-15,4-4-102 16,12-9-138-16,3-8-184 15,9-12-257-15,2-50-507 16,8 30 0-16,3-5 0 16,7-7 0-16</inkml:trace>
  <inkml:trace contextRef="#ctx0" brushRef="#br0" timeOffset="111184.35">33474 9195 3681 0,'-11'10'140'0,"-2"3"25"0,2 3 3 16,1 5-9-16,14-2-24 15,4-6-23-15,4-5-40 16,6-4-34 0,0-6-17-16,1-4-96 0,-2-5-51 15,-7-4-28-15,-5-3-18 16,-3-5-30-16,-2 0-32 15,-5 3-50-15,-1-1-48 16,15-1-290-16,-18 12 0 16,0 3 0-16,5 5 0 15</inkml:trace>
  <inkml:trace contextRef="#ctx0" brushRef="#br0" timeOffset="111454.8">33635 9160 3897 0,'3'10'183'16,"-3"4"25"-16,0 3 3 15,0 4-2-15,3-3-9 16,-6-3-20-16,3 0-35 16,3-5-36-16,-3-3-27 15,0-6-132-15,0 2-73 16,2-14-18-16,5 0 16 15,3-4 20-15,4-8 13 16,7-7 18-16,5 3 5 16,2-4-38-16,-1 1-125 15,23-5-629-15,-29 12 0 16,-5 2 0-16,-14 7 0 16</inkml:trace>
  <inkml:trace contextRef="#ctx0" brushRef="#br0" timeOffset="122711.42">28082 9667 3045 0,'-21'-7'23'16,"-7"-2"14"-16,-12-2 14 15,-9 0 5-15,-4 0 9 16,-4-1 17-16,-7 0 11 16,-3 0 3-16,-10 2 4 15,-9 1 13 1,-10 3-13-16,-11 5-5 15,-18 2-8-15,-7 7-5 16,-11 9-4-16,-8 11-7 16,-1 5 17-16,6 12 16 15,9 5 6-15,12 8-5 16,14 3-16-16,19 8-6 16,18 2-6-16,22 4-4 15,18 6-6-15,21 1-15 16,19 3-32-16,21-1-24 15,23-4-10-15,21-7-2 16,22-4-8 0,23-9-12-16,15-12-22 15,13-6-13-15,13-11-10 16,11-7-23-16,7-12-22 16,1-8-23-16,3-4-24 15,-7-8-17-15,-8-7-15 16,-9-12-8-16,-12-9 9 15,-12-14 15-15,-18-8 10 16,-14-13 31-16,-16-6 28 16,-7-8 32-16,-17-5 32 15,-20-9 36-15,-18-3 36 16,-18-1 36 0,-25 5 17-16,-31 7 15 0,-24 8 3 15,-25 12-3 1,-30 12-8-16,-31 11-10 15,-19 22-33-15,-29 16-43 16,-26 23-37-16,-16 28-47 16,-5 26-93-16,-4 9-393 15,20 40 0-15,34 10 0 16,41 2 0-16</inkml:trace>
  <inkml:trace contextRef="#ctx0" brushRef="#br0" timeOffset="124121.58">28808 10497 2918 0,'0'2'21'15,"0"2"42"-15,9 9 21 16,4 5 3 0,10 7 10-16,13 4 16 15,15 7 60-15,8 3 45 16,16 1 15-16,15 0 7 16,11-1-26-16,15-7-44 15,9-6-22-15,6-4-3 16,4-5-13-16,-4-9-34 15,5-5-75-15,-8-1-54 16,-9-7-22-16,-11-3-13 16,-11-3-23-1,-18-4-31-15,-13-6-37 16,-14 0-45-16,-10-3-79 16,-11-2-114-16,-7-9-361 0,-16 10 0 15,-8-5 0 1,-8 1 0-16</inkml:trace>
  <inkml:trace contextRef="#ctx0" brushRef="#br0" timeOffset="124450.22">30393 10505 3192 0,'4'2'18'0,"10"0"28"16,10 1 6 0,9 1 3-16,7 4 6 15,3 0 16-15,-4 3 26 16,-7 1 26-16,-10 7 18 16,-13 4 37-16,-12 6-24 15,-14 7-12-15,-8 3 5 16,-10 3 5-16,-1 1-3 15,0-4-21-15,10-7-71 16,5 0-133-16,15-7-308 16,5-6-539-16,10-2 0 15,13-5 0-15,3-7 0 16</inkml:trace>
  <inkml:trace contextRef="#ctx0" brushRef="#br0" timeOffset="125718.48">27692 11356 2618 0,'-36'-10'62'0,"-8"1"44"16,-16-7 24-16,-21 4 10 15,1 3 1 1,-11 6 0-16,-21 7 5 16,-18 19 22-16,-14 17 34 15,-13 17 2-15,-11 28-26 16,2 23-30-16,1 18-10 16,14 12 4-16,23 7 21 15,32 0 8-15,33-7 13 16,34-13-19-16,28-13-32 15,28-10-18-15,24-13-22 16,30-11-10-16,26-12-8 16,31-18-17-16,21-15-20 15,23-14-17 1,15-14-20-16,9-10-5 16,-1-11-9-16,0-6-8 15,-4-11 4-15,-13-3-3 16,-10-10-9-16,-11-4 3 15,-10-6-6-15,-11-5 8 16,-17-8 2-16,-10-11-2 16,-23-8 3-16,-22-14-7 15,-23-5-7-15,-27-8-8 16,-24-1-19-16,-34-3-29 16,-40 8-15-16,-33 7-10 15,-36 8-25 1,-33 19-20-16,-20 17-24 15,-14 21-23-15,-16 26-34 16,-20 26-3-16,-3 33 27 16,2 28 31-16,9 25-1 15,27 22-119-15,43 1-322 16,35 17 0-16,43-6 0 16,37-5 0-16</inkml:trace>
  <inkml:trace contextRef="#ctx0" brushRef="#br0" timeOffset="127044.24">28820 12719 1110 0,'0'-5'40'0,"0"-1"35"16,0-1 21-16,0 0 26 16,0 3 37-16,0 4 42 15,0-1 38-15,0 1 34 16,0 0 28-1,0 0 29-15,0 0-1 0,0 0-11 16,-2 0-2 0,2 0-13-16,0 6-29 15,3 7-39-15,8 7-38 16,10 10-30-16,12 13-26 16,16 3-18-16,18 10-30 15,14-1-23-15,14-1-16 16,24-5-13-16,18-7-11 15,13-4-4-15,19-8-4 16,13-10-11 0,3-3-9-16,-3-6-20 15,-9-2-2-15,-12-7-3 16,-17 0-9-16,-15-5-27 16,-18-7-49-16,-14-6-56 15,-18-8-31-15,-14-9-30 16,-14-10-38-16,-13-3-68 15,-8-3-124-15,-13-9-306 16,-8 11 0-16,-9 9 0 16</inkml:trace>
  <inkml:trace contextRef="#ctx0" brushRef="#br0" timeOffset="127440.7">30981 12795 2698 0,'0'0'63'0,"5"0"36"16,4 0 38-16,12 0 47 15,10 2 13-15,16 2 6 16,9 2 9 0,11 1 7-16,1 1 9 15,0 2-41-15,-5-5-12 16,-12 4-33-16,-10 0-28 16,-17 2-30-16,-12 1-6 15,-15 13 4-15,-18 4-8 16,-10 8-7-16,-6 9-18 15,-2 5-49-15,1-1-100 16,11 2-164-16,29-12-721 16,-8 5 0-16,6-4 0 15,4-8 0-15</inkml:trace>
  <inkml:trace contextRef="#ctx0" brushRef="#br0" timeOffset="130185.74">25773 13728 3628 0,'0'-7'1'0,"3"-2"16"15,6-4 5-15,11-2 2 16,7-1 6-16,9 1 10 15,6 1 22 1,0 3 37-16,-6 5 19 16,-4 8 31-16,-10 9 2 15,-8 14 0-15,-11 12 7 16,0 13 13-16,-10 11 4 16,-7 5 1-16,-4 5-24 15,0-2-42-15,0-5-34 16,2-2-62-16,0-6-73 15,6-13-112-15,2-8-183 16,23-13-634 0,-22-6 0-16,1-7 0 15</inkml:trace>
  <inkml:trace contextRef="#ctx0" brushRef="#br0" timeOffset="130402.07">25741 14112 4230 0,'10'-4'64'0,"6"-2"37"15,14 0 12-15,9-3-1 16,12 2-8-16,2 4-56 16,6-2-96-1,-2 5-132-15,2-3-133 16,-7-19-533-16,-8 19 0 15,-8-2 0-15,-7-2 0 16</inkml:trace>
  <inkml:trace contextRef="#ctx0" brushRef="#br0" timeOffset="130719.98">26369 13958 3176 0,'-12'0'134'0,"-6"3"70"16,-2 2 40-16,-7 11 21 15,6 7 17-15,2 12 13 16,8 9 7-16,5 2 22 16,6-3-16-16,9-7-75 15,11-8-83 1,4-8-86-16,10-13-56 16,4-9-33-16,1-8-14 15,-5-9-8-15,-12-12 8 16,-10-2-17-16,-10-4 14 15,-11-4 11-15,-8-3-1 16,-9 5 1-16,-1-1-7 16,-6 6-22-16,3 6-86 15,3 9-103-15,16 6-205 16,1-5-486 0,9 14 0-16,7-1 0 0</inkml:trace>
  <inkml:trace contextRef="#ctx0" brushRef="#br0" timeOffset="131169.92">26673 13716 3354 0,'-6'0'186'16,"-3"0"51"-16,-3 4 30 16,2 1 23-16,0 7 27 15,5 2-21-15,2 4-9 16,3 2-8-16,7-6-10 15,7-7-124-15,8-2-92 16,5-8-71-16,3-6-43 16,-4-9-16-16,-6-3-26 15,-13-6 14 1,-7-1 3-16,-6 2-3 16,-9 7-17-16,-5 4-41 15,-2 7-65-15,-3 8-129 16,6 0-146-16,0-19-345 15,5 30 0-15,11 1 0 16,1 4 0-16</inkml:trace>
  <inkml:trace contextRef="#ctx0" brushRef="#br0" timeOffset="131765.66">27077 13851 4123 0,'1'0'130'0,"-1"0"32"16,2 7 16-16,-2 12 14 16,-6 13 3-16,-3 12 3 15,-6 15 10-15,-4 3 14 16,-3-2-8-16,-2-1-89 16,6-8-115-16,1-11-151 15,8-9-175 1,21-19-784-16,-12-6 0 15,3-9 0-15</inkml:trace>
  <inkml:trace contextRef="#ctx0" brushRef="#br0" timeOffset="131979.18">27066 13835 4420 0,'9'-7'34'0,"9"-2"14"16,11-4-1 0,10-2-27-16,10 1-75 15,3 1-103-15,-1 4-167 16,-6-7-481-16,-12 14 0 16,-16 2 0-16,-13 7 0 15</inkml:trace>
  <inkml:trace contextRef="#ctx0" brushRef="#br0" timeOffset="132152.07">27006 14024 3529 0,'4'3'39'0,"4"-2"21"16,12-1 4-16,5 4-7 15,5-4-30 1,9 0-73-16,7-5-154 15,15-6-506-15,-22 4 0 16,-6 1 0-16</inkml:trace>
  <inkml:trace contextRef="#ctx0" brushRef="#br0" timeOffset="136769.89">25966 14809 1380 0,'-2'0'40'16,"-1"0"31"-16,3 0 26 15,-3 0 13-15,3 0 11 16,0 0 15-16,3 0 16 16,-3 0 10-16,0 0 9 15,0 0-9 1,8-3-12-16,7-1-22 16,6-3-22-16,9-2-8 15,6 0-2-15,-3 0-9 16,-3 5-11-16,-7 4 0 15,-7-3 0-15,-6 6 1 16,-7-3 5-16,-2 2 5 16,-7 4 19-16,-5 6 7 15,-3 1-9-15,-8 4-1 16,-2 2-4-16,2-2-11 16,-1-3-10-16,8-3-20 15,3 1-19-15,6-6-24 16,6-3-37-1,0-2-11-15,6-1 2 16,8-1 0-16,2 0 16 16,7 1 11-16,5 0 19 15,3 6 28-15,-4 7 17 16,-5 8 19-16,-5 6 18 16,-5 8 0-16,-9 2 2 15,-2 1-3-15,-4-2-10 16,-7-3-10-16,-1-3-9 15,-3-5-10-15,-7-12 7 16,-1-1-3 0,-5-6-6-16,2-6-4 15,-6-3-15-15,1 0-27 16,3-9-43-16,4 1-68 16,6-4-88-16,10-5-146 15,10-6-224-15,11 0-306 16,4 2 0-16,6 3 0 15,6 2 0-15</inkml:trace>
  <inkml:trace contextRef="#ctx0" brushRef="#br0" timeOffset="137109.85">26461 15140 4992 0,'2'9'91'0,"-1"7"23"16,1 7 9-16,-5 7-10 16,-5 4-29-1,-3 1-71-15,-5-4-118 16,-1-2-178-16,7-15-745 16,-2-2 0-16,4-6 0 15,8-6 0-15</inkml:trace>
  <inkml:trace contextRef="#ctx0" brushRef="#br0" timeOffset="137687.95">26882 14834 2921 0,'7'-9'-4'16,"2"0"6"-16,4-3 0 15,-4 1-3-15,0 4 1 16,-1 2 13-16,-7 3 20 16,-2 2 21-1,-8 0 28-15,-8 6 49 16,-5 2 52-16,-9 3 25 16,-5 5 20-16,5 2 22 15,7 0 13-15,5-4-10 16,12-1-21-16,4-1-23 15,9 1-32-15,12 0-49 16,1 3-56-16,10 5-22 16,0 4-9-16,1 2-17 15,-4 4 2-15,-7 0 11 16,-13 1 11 0,-1-4 12-16,-10 1 6 15,-10-7 6-15,-11 0-18 16,-1-4-18-16,-10-7-46 15,-1-2-77-15,9-5-116 16,8-8-182-16,5-15-668 16,10 0 0-16,4-9 0 15</inkml:trace>
  <inkml:trace contextRef="#ctx0" brushRef="#br0" timeOffset="137968.96">26833 14816 3959 0,'10'0'34'0,"2"0"33"15,12 0 15-15,11 0 1 16,9 0-7-16,5 0-50 16,2 0-81-16,-2-2-162 15,-3-10-594-15,-9 7 0 16,-7 3 0-16</inkml:trace>
  <inkml:trace contextRef="#ctx0" brushRef="#br0" timeOffset="147415.93">28020 14364 1017 0,'0'0'69'0,"0"0"23"16,0 0 10-16,0 0 8 16,0 0 19-16,0 0 30 15,0 1 21 1,0-2 10-16,0 1 7 15,0 0-37-15,3 0-27 16,7-5-23-16,6-2-5 16,8-5-4-16,11-5-17 15,5-1-21-15,8 3-9 16,2 2 9-16,0 7 17 16,-5 3 7-16,-12 6-5 15,-9 6 4-15,-13 8 3 16,-14 8 5-16,-20 12 18 15,-14 8 25-15,-10 6 26 16,-10 3 23 0,-3 1 9-16,4-4 18 15,15-2 7-15,11-9 0 16,15-9-22-16,11-6-35 16,14-6-54-16,8-7-92 15,12-8-144-15,7-2-175 16,12-10-225-16,-7-2-395 15,-6-3 0-15,-8 1 0 16,-7-3 0-16</inkml:trace>
  <inkml:trace contextRef="#ctx0" brushRef="#br0" timeOffset="147845.68">28835 14234 3225 0,'-15'-1'60'15,"-11"-2"36"-15,-7 3 13 16,-9 3 2-16,-3 8 7 15,5 4 15-15,4 4 25 16,11 5 12-16,8-7 4 16,11 4-17-16,14 0-41 15,13 0-32-15,4 6-10 16,5 3 9 0,5 4 8-16,-2 5-2 15,-9 3-18-15,-8-3-2 16,-5 3 7-16,-8-6 3 15,-11-3-6-15,-8-6-23 16,-9-4-26-16,-10-5-61 16,-6-4-90-16,1-3-92 15,-1-6-146-15,17-18-583 16,6-1 0-16,9-9 0 16,9-7 0-16</inkml:trace>
  <inkml:trace contextRef="#ctx0" brushRef="#br0" timeOffset="148216.51">28943 14272 5155 0,'-15'11'46'0,"5"8"17"16,0 0-3-16,7 6-35 15,19-5-41-15,15-7-61 16,9-9-50-16,4-4-22 16,0-9-7-16,-9-3-37 15,-13-9 5-15,-14-5-7 16,-11-2 11-16,-12-4 36 15,-8 4 42 1,-2 0 60-16,-10 7 37 16,5 9-32-16,1 5-114 15,14 6-200-15,-4 5-285 16,8 8 0-16,6 5 0 16,5 3 0-16</inkml:trace>
  <inkml:trace contextRef="#ctx0" brushRef="#br0" timeOffset="148639.59">29620 14402 3193 0,'-7'-5'125'0,"-10"1"59"16,-5 0 23-16,-8 1 24 15,-2 8 35-15,-4 13 36 16,-8 9 65-16,-1 12-2 16,8 14 25-16,6 6-72 15,18 3-97 1,16-3-116-16,18-9-58 0,18-6-113 16,12-11-160-1,11-10-231-15,9-22-657 16,-2 2 0-16,0-6 0 15,-4-4 0-15</inkml:trace>
  <inkml:trace contextRef="#ctx0" brushRef="#br0" timeOffset="164466.06">17069 13708 384 0,'0'0'-5'0,"0"-2"11"16,0 1 6-16,3 1 7 15,-2-2 17 1,2 2 24-16,1-1 24 16,-2 2 22-16,-1-2 27 15,-2 2 39-15,1 1 8 16,0 1 3-16,1-1 10 15,-1 2 5-15,0-2-4 16,0-2-9-16,0 3-11 16,0-1-9-16,-1-1-7 15,-1 1-7-15,-2 1-4 16,3-2-7 0,-1-1-5-16,2 2-9 15,0-2-6-15,0-2-10 16,0 2-6-16,0 0-6 15,0 0-12-15,0 0-6 16,0 0-8-16,0-3-2 16,0-1-10-16,3-1-1 15,4-3-4-15,4-3-4 16,5 1-9-16,3-2-3 16,5 3-8-16,-2 1-11 15,1 0-7 1,3 5-4-16,-5 3 2 15,-6 8-4-15,-3 7-3 16,-8 8 1-16,-4 8 6 16,-4 7 0-16,-8 3 13 15,0 3 8-15,-9 0 1 16,-4-2 2-16,-2-3-3 16,-1-2-5-16,1-3-12 15,3-6-21-15,0-8-30 16,5-6-8-1,8-5-23-15,1-5-12 16,4-3-6-16,6-2-2 16,0-1-1-16,6 0 7 15,7-3 15-15,6 1 25 16,4-2 35-16,4 3 24 16,0 3 23-16,-1-2 17 15,-2 4 25-15,-4 5 0 16,1 2 4-16,-8 2-3 15,-3 2-5-15,-1-3-28 16,-4-5-49 0,-1 3-66-16,2-5-82 15,4-1-98-15,3-4-129 16,7-7-382-16,-6 2 0 16,6-6 0-16</inkml:trace>
  <inkml:trace contextRef="#ctx0" brushRef="#br0" timeOffset="164936.94">17455 13816 2383 0,'-10'0'102'0,"-2"6"45"16,-2 5 28-16,-1 7 39 16,2 8 32-16,2 9 29 15,7 5 20-15,1-1 18 16,0-2 12-16,7-1-40 16,5-9-65-16,8-10-46 15,7-4-30-15,4-8-46 16,7-5-39-16,-2-7-44 15,-1-3-30 1,-7-3-24-16,-3-6-26 16,-6-5-14-16,-7 3-18 15,-6-3-12-15,-1-4-13 16,-10-3-6-16,-7 2-2 16,-6-1 12-16,-9 2 11 15,-10 7 2-15,-4 8-7 16,-3 7-59-16,0 6-112 15,6 0-124-15,7-7-269 16,8 16 0-16,11-2 0 16,9 3 0-1</inkml:trace>
  <inkml:trace contextRef="#ctx0" brushRef="#br0" timeOffset="165278.85">17781 13533 2715 0,'7'-6'12'16,"0"-3"40"-16,6 2 27 15,2 2 28 1,-3 7 26-16,-2 17 42 16,-2 12 53-16,-5 13 42 15,-3 15 29-15,-11 13 27 16,2 5-9-16,-4-1-38 16,-2-5-43-16,-1-7-63 15,6-7-140-15,9-14-185 16,12-13-904-16,-1-10 0 15,3-14 0-15,11-10 0 16</inkml:trace>
  <inkml:trace contextRef="#ctx0" brushRef="#br0" timeOffset="165678.97">18092 13852 4116 0,'7'-1'-16'0,"6"-5"0"16,8-2 0-16,4-7-9 15,7-4-10-15,-2-3-3 16,-2-4 2-16,-5-1-2 15,-5 1 2-15,-7-1 31 16,-3 8 15-16,-6 4 38 16,0 7 35-16,-2 3 22 15,-4 12 33-15,1 13 27 16,-2 9 24 0,-3 14 12-16,-2 11 3 15,-4 2-12-15,2 1-34 16,2-6-89-16,2-7-140 15,8-11-152-15,3-14-242 16,4-8-466-16,4-6 0 16,1-10 0-16,6-6 0 15</inkml:trace>
  <inkml:trace contextRef="#ctx0" brushRef="#br0" timeOffset="166044.31">18440 13869 3964 0,'1'-3'-5'15,"5"-3"6"-15,4-1-1 16,7-6-14-16,7-5-22 16,2-3-15-16,3-4-14 15,-4-4-7-15,-4 2 0 16,-5-2 15-16,-5 6 19 15,-8 5 25-15,-3 7 30 16,0 5 50 0,-3 8 68-16,-7 15 56 15,-1 14 40-15,-2 10 23 16,-5 12 3-16,6 5-9 16,1-2-40-16,2-2-62 15,6-6-92-15,3-9-141 16,0-9-153-16,8-12-229 15,-1-18-441-15,4 3 0 16,-1-6 0-16,4-1 0 16</inkml:trace>
  <inkml:trace contextRef="#ctx0" brushRef="#br0" timeOffset="166338.6">18903 13483 3653 0,'0'10'104'0,"-3"17"53"0,0 14 36 15,-1 16 29-15,-4 12 19 16,-5 10 10-16,-4 0-2 15,2-4-8 1,-4-5-38-16,3-11-121 16,5-11-199-16,6-13-296 15,2-40-600-15,1 14 0 16,10-13 0-16,1-9 0 16</inkml:trace>
  <inkml:trace contextRef="#ctx0" brushRef="#br0" timeOffset="166870.04">19165 13746 3003 0,'-3'-2'87'0,"3"-5"12"16,0-2 6-16,0 0-3 16,7-4-3-1,4 0 2-15,5 4 9 16,4-1 28-16,4 6 36 15,-2 2-37-15,-4 6-3 16,-8 8-8-16,-4 12 9 16,-4 5 17-16,-10 11 11 15,-4 5 9-15,-6-1 3 16,-5 4-26-16,-10-5-19 16,2-3 11-16,-2-4-7 15,10-4 9 1,7-10-33-16,7-6-36 15,7-5-3-15,7-3-11 16,7-6-6-16,4 0-3 16,5-1-13-16,4-1-66 15,-1-1-34-15,-4 1-65 16,-3 0-60-16,0 0-84 16,2-2-211-16,-5-15-560 15,-2 7 0-15,1-3 0 16</inkml:trace>
  <inkml:trace contextRef="#ctx0" brushRef="#br0" timeOffset="167227.85">19456 13837 4848 0,'-6'0'120'0,"-3"7"71"15,-5 13 59-15,2 6 27 16,6 11 1-16,3 8-4 16,0-1-12-16,9-7-26 15,8-6-45-15,-2-8-122 16,9-11-77 0,7-8-93-16,5-9-93 0,-3-11-58 15,-2-8-23 1,-12-5-29-16,-6-4-17 15,-5-6 0-15,-14 1 33 16,-6 1 67-16,-7 5 16 16,-7 7 17-16,-6 11 10 15,2 7-64-15,11 5-180 16,4 2-273-16,10 5 0 16,8-4 0-16,11 1 0 15</inkml:trace>
  <inkml:trace contextRef="#ctx0" brushRef="#br0" timeOffset="167619.91">19753 13780 3685 0,'11'-6'9'0,"8"-2"28"16,5 2 25-16,7 1 9 16,-5 5 5-1,-5 9 6-15,-11 5 2 16,-4 7 9-16,-10 7 18 16,-11 5 33-16,-6 2 38 15,-9 3 11-15,-5-2 28 16,3-2 57-16,7-1 23 15,7-5-5-15,10-5-18 16,7-5-39-16,4-2-68 16,6-5-85-16,9-3-83 15,4-2-86-15,5-5-127 16,3-1-165-16,-1-4-189 16,9-12-530-16,-13 3 0 15,1-4 0 1</inkml:trace>
  <inkml:trace contextRef="#ctx0" brushRef="#br0" timeOffset="167965.82">20236 13706 4073 0,'-20'-1'142'16,"0"1"30"0,-2-2 11-16,4 4-5 15,15 7 0-15,6 5 2 16,7 9-1-16,5 9 2 16,3 7 7-16,3 5-52 15,-1 2-22-15,-2 0 40 16,-12-3 39-16,-3-4 9 15,-7-7-16-15,-13-2-51 16,-6-8-105-16,-1-3-42 16,-9-11-104-16,5-4-217 15,34-18-935 1,-19-4 0-16,6-8 0 16,14-9 0-16</inkml:trace>
  <inkml:trace contextRef="#ctx0" brushRef="#br0" timeOffset="168188.07">20148 13762 3513 0,'11'-4'-33'0,"8"-2"-7"15,18-1-102 1,17-5-174-16,9-22-280 16,2 24 0-16,0 1 0 15,-4-1 0-15</inkml:trace>
  <inkml:trace contextRef="#ctx0" brushRef="#br0" timeOffset="170165.73">19409 13019 1006 0,'-3'-5'15'0,"-4"-1"21"16,-1-1 25-16,-2 0 8 15,4 4 6-15,-1 1 8 16,1-1 11-16,2 0 18 16,0 2 31-16,4 0 12 15,-3 1 30-15,3 0 4 16,0 0 0-16,0-3 13 16,-3 3 9-16,0 0 14 15,-4 0 17-15,-2-2-6 16,-6-3-27-1,0 0-16-15,-6-6-25 16,-3 0-11-16,-3-7-14 16,-3-3-10-16,-5-8-10 15,-1-7-20-15,-2-7-18 16,-5-5 3-16,1-4 13 16,-1-5-2-16,2-6 4 15,1-5-5-15,4-8-12 16,1-8-4-16,10-5-6 15,4-7-2 1,4 0-10-16,5 3-10 16,8 1-18-16,1 5-4 15,3 2-11-15,0 4-10 16,3 2 1-16,1 6-7 16,7 5 3-16,5 7-3 15,8 5 1-15,7 3-2 16,11 2 3-16,12 1-3 15,5 1 15-15,7 3 2 16,3 2 4-16,-1 3 3 16,-4 4-4-16,-11 7 15 15,-8 5-6-15,-12 8-6 16,-9 3-12 0,-10 9-14-16,-5 0-29 15,0 4-34-15,-4 0-74 16,-2 1-138-16,0 0-182 15,-2-2-582-15,1 6 0 16,-2 2 0-16,-2 2 0 16</inkml:trace>
  <inkml:trace contextRef="#ctx0" brushRef="#br0" timeOffset="170742.38">19200 10790 3422 0,'-3'-1'98'16,"-1"-2"66"-1,0-1 32-15,3 0 3 16,1 1 14-16,6 3 22 16,3-3 13-16,9 3 13 15,9 0 11-15,11 3-12 16,7-3-49-16,3 0-51 16,2 0-3-1,-3 0 12-15,-6 0-3 16,-7 3-34-16,-16 2-11 0,-5 2-17 15,-7 6 11 1,-9 3-9-16,-7 8 1 16,-8 5-15-16,-8 6-28 15,-4 4-30-15,-2-1-73 16,-2 2-94-16,4-5-100 16,4 4-188-16,19-9-875 15,-6 4 0-15,9-6 0 16</inkml:trace>
  <inkml:trace contextRef="#ctx0" brushRef="#br0" timeOffset="175886.89">18669 12678 1145 0,'0'0'17'0,"0"0"25"15,0 0 16-15,0-1 9 16,0 1 7-16,0 0 17 16,1 0 31-16,-1 1 33 15,2-1 30-15,-2 0 21 16,0 0 4-16,0 0-13 16,0 0-7-1,0 0-1-15,0 0-5 16,0 0-14-16,0 0-29 15,-3 0-33-15,-2-1-30 16,-6-6-24-16,0-5-17 16,-2-6-9-16,0-8-6 15,1-7-4-15,1-9-3 16,-4-6-2-16,-1-14-2 16,-2-3 2-16,-2-10 12 15,-1-5 2-15,2-4-3 16,2 2-2-1,3-8-3-15,4 2 4 16,4-5 5-16,3 5 6 16,0-3 4-16,3-1-2 15,3 5-9-15,1 2-1 16,2 3 0-16,7 3 3 16,0 0 1-16,5 2 1 15,-2-3 4-15,4-1 1 16,1-1 0-16,2 3 5 15,1-2 1-15,0 2-3 16,2 0 1 0,1 2-3-16,4 2 0 15,2 0 7-15,6-4 2 16,4 2 2-16,2 3 4 16,7 2 2-16,6-1 0 15,0 5 5-15,1 0-2 16,-2 1 4-16,-2 2 4 15,-3 1-10-15,2 1-5 16,-1-3-9-16,1 4-6 16,3 1-6-16,4-3-5 15,6 6-1 1,2 2-2-16,2 0-4 16,2 3-5-16,-1 0 0 15,-5 0-10-15,-2 3 1 16,1 0-4-16,-7 2 2 15,-2 3 5-15,-3 4 2 16,-4 0 0-16,-6 7 1 16,-5 3-2-16,-4 6-4 15,-4 3-11-15,-10 4-24 16,1 4-29 0,-9 4-63-16,-5 2-84 15,-7 5-148-15,4-8-592 16,-11 11 0-16,-8 0 0 15,-3 4 0-15</inkml:trace>
  <inkml:trace contextRef="#ctx0" brushRef="#br0" timeOffset="176401.02">20223 8451 2938 0,'0'-1'20'0,"0"0"44"15,3-2 21-15,7-3 11 16,0 2 15-16,11-4 29 15,3-1 20-15,5 0 16 16,-2 0 11-16,4-2 26 16,-1 0-37-16,1 0-30 15,-8 0-8-15,-3 4 2 16,-3 1-11 0,-7 2-11-16,-5 1-17 15,-3 3-12-15,2 0-5 16,-2 1 3-16,1 7 4 15,2 0-6-15,-3 6-3 16,-1 6-4-16,-1 7 6 16,-10 5 12-16,1 6-3 15,-6 5 4-15,-5 0-18 16,1-1-20-16,5-4-48 16,-1-2-74-16,3-10-160 15,11-7-283 1,-9-5-586-16,10-4 0 15,-3-6 0-15,3-7 0 16</inkml:trace>
  <inkml:trace contextRef="#ctx0" brushRef="#br0" timeOffset="-205124.39">20655 13949 1536 0,'0'0'47'16,"0"0"39"-16,0 0 21 16,0 0 7-16,0 0 8 15,3 0 21-15,-3 3 31 16,3 2 27-16,4-1 23 16,-4-1 2-1,-2 1-8-15,4 0-16 16,2 4-7-16,1-2 0 15,5-2-2-15,8 1-17 16,5-3-30-16,4 0-31 16,4 0-29-16,9 0-36 15,0 0-59-15,0 1-75 16,-1-2-127-16,0-1-164 16,-12-6-400-16,-9 6 0 15,-8 0 0 1,-6 0 0-16</inkml:trace>
  <inkml:trace contextRef="#ctx0" brushRef="#br0" timeOffset="-204833.28">20668 14186 3055 0,'14'1'-1'0,"11"1"21"16,12-2 32-16,8 1 13 15,3 2 5 1,2-3 0-16,1 0-3 16,-7 0-15-16,1 0-56 15,-7 0-123-15,0-7-170 16,-17 4-307-16,-6-2 0 15,-8 0 0-15,-2-6 0 16</inkml:trace>
  <inkml:trace contextRef="#ctx0" brushRef="#br0" timeOffset="-204466.36">20962 13721 4092 0,'0'-1'62'0,"0"0"51"16,3 6 18-16,8 4 2 16,12 9 6-16,10 11 8 15,9 6 13-15,8 8 10 16,-4 2 5-16,-4 4-11 15,-13 0-40-15,-11-1-45 16,-11 0-9-16,-7-1-11 16,-13-2-5-1,-8-7-14-15,-6-1-25 16,-9-7-50-16,-3-5-79 16,7-5-128-16,10-7-226 15,6-24-545-15,10 10 0 16,11-10 0-16,7-7 0 15</inkml:trace>
  <inkml:trace contextRef="#ctx0" brushRef="#br0" timeOffset="-204108.9">21522 13635 3805 0,'-21'-4'58'0,"2"2"67"0,-4 1 30 16,8 2 9-1,18 9 11-15,17 11 17 16,10 8 20-16,8 15 17 15,5 7 3-15,-1 6 4 16,-9-1 0-16,-5-1-38 16,-16-6-36-16,-7-4-13 15,-10-11-15-15,-6-3-55 16,-10-8-76 0,1-6-82-16,-7-10-125 0,11-3-203 15,32-22-763 1,-19 1 0-16,6-7 0 15,9-2 0-15</inkml:trace>
  <inkml:trace contextRef="#ctx0" brushRef="#br0" timeOffset="-203749.08">21709 13958 3842 0,'12'0'116'15,"8"-1"46"-15,8 1 20 16,8 0 1-1,5-4 0-15,4 3-2 16,-1-4-12-16,-4-3-18 16,-3 0-25-16,-9-1-75 15,-11-4-93-15,-9-2-71 16,-6-1-28-16,-9-2-10 16,-11-1 12-16,-9 4 10 15,-7 4 31-15,-14 6 54 16,0 5 67-16,2 10 65 15,6 5 50-15,7 9 53 16,12 3 52 0,12 7 17-16,8-1-26 15,8 3-54-15,13-6-53 16,8-5-116-16,7-4-165 16,7-9-209-16,8-11-730 15,-10 1 0-15,-6-8 0 16,-6-4 0-16</inkml:trace>
  <inkml:trace contextRef="#ctx0" brushRef="#br0" timeOffset="-203450.26">22167 13918 4384 0,'13'0'132'16,"5"2"44"-16,9 9 75 15,3 5 30 1,-1 5 15-16,-11 8-7 15,0 1 4-15,-9 0 9 16,-6-7-3-16,-3-6-88 16,0-5-90-16,-3-6-60 15,0-6-75-15,-3-6-27 16,-3-6-11-16,2-5 2 16,4-2-28-16,1-9-48 15,7-3-31-15,8 1-36 16,2 3-117-16,5 1-167 15,21-3-642 1,-22 13 0-16,-4 7 0 16,5 2 0-16</inkml:trace>
  <inkml:trace contextRef="#ctx0" brushRef="#br0" timeOffset="-203252.24">22524 13930 4214 0,'3'14'151'0,"1"4"13"15,-3 10 3-15,1 3-8 16,-2-1-41-16,0-1-58 16,0-6-85-16,1-3-113 15,1-10-170-15,13-9-604 16,-12-3 0 0,3-11 0-16,0-7 0 15</inkml:trace>
  <inkml:trace contextRef="#ctx0" brushRef="#br0" timeOffset="-203142.68">22564 13753 2913 0,'0'-14'41'15,"0"-1"-59"-15,3-3-171 16,-2-16-360-16,1 22 0 16,0 5 0-16,2 6 0 15</inkml:trace>
  <inkml:trace contextRef="#ctx0" brushRef="#br0" timeOffset="-202816.98">22623 13890 4054 0,'3'7'122'16,"3"4"38"-16,3 0 21 16,3 0 3-16,4-5-1 15,5-3-9-15,-1-3-17 16,1-3-20-16,0-6-27 15,-6-4-88-15,-1-4-54 16,-10-6-41-16,-4 4-27 16,-1 1 8-16,-9 3 15 15,-3 9 39-15,-2 6 52 16,-7 8 52 0,-1 9 92-16,9 11 64 15,1 2 28-15,7 10-22 16,4-3-87-16,7-4-85 15,4-1-143-15,17-9-226 16,10-15-848-16,10-3 0 16,7-5 0-16,1-9 0 15</inkml:trace>
  <inkml:trace contextRef="#ctx0" brushRef="#br0" timeOffset="-202530.23">23081 13808 4239 0,'-22'-7'165'16,"-8"0"78"-16,1 3 48 16,-1-2 27-16,16 11-3 15,9 9-10-15,11 9-22 16,4 7 2-16,6 9 11 16,1 7-96-16,-3 0-45 15,-5-5-68-15,-4 0-37 16,-5-11-27-16,-12-7-18 15,-5-9-65-15,-5-9-44 16,-10-3-56 0,-1-8-99-16,6-3-118 15,11-7-197-15,9-12-571 16,17 3 0-16,10-2 0 0,12 0 0 16</inkml:trace>
  <inkml:trace contextRef="#ctx0" brushRef="#br0" timeOffset="-201997.92">23662 13780 4066 0,'0'10'87'0,"0"8"44"16,1 11 30-1,2 11 2-15,1 3-9 16,-1 5-26-16,0-2-42 16,0-11-66-16,0-6-63 15,-3-10-69-15,-3-8-137 16,-7-8-71-16,-7-12-19 15,-5-6 34-15,-1-10 46 16,1-5 62-16,8-11 73 16,8-5 98-1,9 2 101-15,14-2 86 0,10 3 77 16,7 11 32 0,12 11-9-16,3 11-35 15,-4 19-37-15,-6 14-15 16,-14 15 11-16,-10 13 18 15,-11 10 61-15,-8 2 10 16,-14-5 15-16,-8-7-29 16,-3-7-34-16,-13-13-85 15,5-10-67-15,0-11-111 16,15-5-172-16,11-12-293 16,11-36-654-1,9 23 0-15,15-6 0 0,8-5 0 16</inkml:trace>
  <inkml:trace contextRef="#ctx0" brushRef="#br0" timeOffset="-201640.78">24020 13978 4052 0,'16'-1'118'15,"13"0"17"-15,8-3 8 16,7 0 3-16,2 0-2 15,-3 1-5-15,-4-6-19 16,-1 1-26-16,-10-6-14 16,-4-4-82-1,-10-4-67-15,-8-3-49 16,-11-1-8-16,-10 2 21 16,-10 3 30-16,-7 8 55 15,-7 8 73-15,-5 9 67 16,5 12 125-16,0 10 106 15,4 12 21-15,14 8 32 16,11 5-1-16,5-1-22 16,7-5-91-16,16 0-218 15,5-6-175-15,5-6-228 16,56-19-1051-16,-46 0 0 16,-3-9 0-1,-8-8 0-15</inkml:trace>
  <inkml:trace contextRef="#ctx0" brushRef="#br0" timeOffset="-200994.51">22105 14502 4274 0,'4'2'75'16,"1"10"65"-16,-3 8 28 15,1 16 33 1,-2 14 33-16,-5 14 25 15,-3 6 16-15,-6 4-7 16,-1-3-37-16,-1-12-69 16,-3-7-120-16,0-12-153 15,8-13-158-15,4-16-186 16,-1-11-197-16,-1-11-316 16,-8-7 0-16,-4-16 0 15,-7 2 0-15</inkml:trace>
  <inkml:trace contextRef="#ctx0" brushRef="#br0" timeOffset="-200841.02">21813 14816 4030 0,'6'-2'132'15,"7"-2"28"-15,15 3 12 16,9 1 4-16,16-3 3 16,12 3-21-16,5 0-100 15,1 0-186-15,9-7-859 16,-24 5 0-16,-16 2 0 15,-10-4 0-15</inkml:trace>
  <inkml:trace contextRef="#ctx0" brushRef="#br0" timeOffset="-200674.69">22394 14771 4254 0,'0'10'108'0,"0"6"30"15,0 9-1 1,-1 9-16-16,-1-1-43 15,2-1-72-15,0-6-80 16,0-7-137-16,0-8-152 16,0-11-475-16,0-1 0 15,0-10 0-15,0-8 0 16</inkml:trace>
  <inkml:trace contextRef="#ctx0" brushRef="#br0" timeOffset="-200534.41">22423 14618 2214 0,'3'-18'155'16,"-2"-2"10"-16,2 1-14 16,4-2-74-16,0 6-152 15,18 4-462-15,-17 6 0 16,2 4 0-16,2 7 0 16</inkml:trace>
  <inkml:trace contextRef="#ctx0" brushRef="#br0" timeOffset="-200202.65">22579 14816 3661 0,'6'4'94'15,"8"1"36"1,-1 1 11-16,10-2 7 0,1-1-4 16,1-3-7-1,-2-5-15-15,3-6-20 16,-4-2-25-16,-7-5-76 15,-4-7-83-15,-7 0-47 16,-10 4 3-16,-10 7 34 16,-5 7 62-16,-4 5 56 15,-8 11 59-15,5 9 54 16,2 7 104-16,8 7 74 16,9 8 25-16,6 5-20 15,3-5-85-15,9-3-94 16,8-6-165-1,3-4-177-15,8-13-277 16,7-48-615-16,-7 30 0 16,-4-8 0-16</inkml:trace>
  <inkml:trace contextRef="#ctx0" brushRef="#br0" timeOffset="-199620.17">22859 14818 3652 0,'0'3'94'0,"3"6"51"16,-3 2 24-16,0 10 19 16,0 0 10-16,0 6 6 15,0 0 3 1,0-5 2-16,3-2-17 16,-3-8-51-16,0-6-80 15,0-6-54-15,4-4-28 16,-1-6-35-16,2-11-23 15,7 0-16-15,6-8-8 16,6-2-4-16,2 4 13 16,0 4 15-16,-1 6 29 15,-4 9 23-15,-3 4 26 16,-4 11 38 0,-5 4 24-16,-6 7 22 15,-2 3 21-15,-1 4 16 0,-3 0 16 16,2-4 10-1,-1-6-14-15,1-2-24 16,-1-9-36-16,2-4-26 16,3-3-19-16,2-10-21 15,4-4-21-15,7-7-13 16,8-11-18-16,3-1-6 16,2 4 3-16,0-2 15 15,-6 6 29-15,-3 12 25 16,-6 6 22-1,-1 4 96-15,-6 12 34 16,-6 7 19-16,2 7 20 16,-3 10-11-16,-3 2-52 15,3 2-105-15,0-3-80 16,0-4-113-16,0-4-167 16,11-14-359-16,-4-1-441 15,4-6 0-15,2-6 0 16,4-4 0-16</inkml:trace>
  <inkml:trace contextRef="#ctx0" brushRef="#br0" timeOffset="-199143.22">23592 14679 3437 0,'-3'7'147'0,"-1"9"63"16,-7 9 43-16,-1 14 26 15,0 11 35-15,-3 15 21 16,-3 5-12-16,4-1-59 16,-1-3-56-16,3-9-145 15,6-9-177-15,3-10-187 16,3-16-185-16,0-14-82 16,0-9-69-16,3-14-108 15,-3-5 826-15,0-12-707 16,0-12 92-1,5-10 89-15,7-10 111 16,4-6 140-16,13-1 199 16,4 4 212-16,2 10 114 15,-2 8 80-15,-4 15 39 16,-6 9-11-16,0 12-18 16,-5 7-24-16,-3 13-24 15,-6 13-20-15,-3 11-44 16,-12 8-54-16,-11 6-45 15,-8 3-40-15,-7-5-35 16,-8-7-46 0,1-5-62-16,3-14-77 15,7-11-94-15,10-6-220 16,9-21-381-16,13 3 0 16,9-2 0-16,8-6 0 15</inkml:trace>
  <inkml:trace contextRef="#ctx0" brushRef="#br0" timeOffset="-198810.11">23967 14674 4834 0,'-15'19'236'0,"-5"10"70"16,4 7 0-1,-2 8-12-15,13-5-35 16,10-5-46-16,7-1-70 16,10-6-21-16,8-11-15 15,5-9-116-15,1-7-126 16,3-11-65-16,-16-6 0 16,-4-11 9-16,-11-4 10 15,-6-7 25-15,-15-1 57 16,-8 3 6-16,-7 10-27 15,-8 8-68-15,-10 10-198 16,1-11-586 0,6 31 0-16,4 7 0 15,7 5 0-15</inkml:trace>
  <inkml:trace contextRef="#ctx0" brushRef="#br0" timeOffset="-194986.81">17045 14521 616 0,'0'0'21'0,"2"0"10"15,-2 0 9-15,0 0 10 16,0 0 14 0,0 0 26-16,0 0 23 0,0 0 27 15,0 0 36 1,0 0 18-16,0 0 19 16,0 0 9-16,0 0 4 15,0 0-1-15,0 0-12 16,0 0-23-16,0 0-21 15,3 0-18-15,2-3-35 16,1 1-29-16,2-5-23 16,3 6-19-16,2-7-10 15,-3 2-4-15,4 1 1 16,-1 3 3 0,4-1 2-16,-5 3-3 15,1 2 3-15,-1 2 8 16,-2 4 4-16,-2 8 17 15,-5 3 15-15,0 8 15 16,-3 0 9-16,0 2 10 16,-6-1 18-16,2 2 6 15,-6 0 3-15,-4-3 4 16,-6-4 4-16,-1-2-12 16,5-1-16-16,-4-6-24 15,3-2-26 1,1 0-35-16,-1-7-45 0,2-2-31 15,5 1-29 1,0-4-22-16,5 0-18 16,2-2-21-16,3 2 1 15,1 0 17-15,6 0 22 16,4-2 31-16,2 2 36 16,7 0 37-16,3 0 37 15,1 0 28-15,5 2 22 16,-2 1 22-1,-2 3 0-15,-4 0-11 0,-2 2-6 16,-3 0-13 0,-4 1-18-16,-3-3-23 15,6 0-32-15,-6-2-43 16,3-2-66-16,0-2-85 16,1 0-90-16,-3-5-164 15,11-7-486-15,-14 2 0 16,0 2 0-16,-7-4 0 15</inkml:trace>
  <inkml:trace contextRef="#ctx0" brushRef="#br0" timeOffset="-194170.23">17507 14554 748 0,'0'0'116'0,"0"0"32"16,0 0 36-16,0 0 23 16,0 0 16-16,-2 0 16 15,-1 0 20-15,2 0 19 16,-2 0 16-16,0 1-68 15,0-1-26-15,-1 3-26 16,3-1-18-16,-2 0 2 16,0 4-2-1,-4-1-8-15,1 1-6 16,2 2-3-16,-5 1-2 16,5-1 3-16,-3 3 6 15,2 3 7-15,-4-2 0 16,3 5-7-16,3 2-6 15,-8 3 1-15,7 3-7 16,-1-3-15-16,4 3-12 16,1-1-7-16,4-3-13 15,10-3-8 1,5 2-11-16,5-6-24 16,10-1-4-16,0-5-16 15,2-6-14-15,2 2 3 16,-4-8-7-16,-4-4-15 15,1-5-12-15,-8 1-18 16,-3-8-12-16,-7-2 3 16,-6 1-4-16,-6-2 6 15,1-4 4-15,-7-3-8 16,0-2 3-16,-8-2 8 16,-2 0 14-16,-9 4 13 15,-4 5 9-15,-6 5 1 16,-3 13-5-1,-7 2-28-15,-1 10-39 16,-5 8-68-16,4 7-80 16,1 5-156-16,31-4-589 15,-15 11 0-15,11-2 0 16,12-5 0-16</inkml:trace>
  <inkml:trace contextRef="#ctx0" brushRef="#br0" timeOffset="-192938.04">17988 14708 3187 0,'0'0'78'16,"6"0"11"-16,2-2 4 16,4-2 1-16,2-3-4 15,5-5-7-15,0-3-8 16,4-1-8-16,3-3-3 16,-5-4-58-16,0 2-24 15,-5 0-9-15,-5 0 0 16,-1 1 7-1,-4 2 17-15,-2 7 26 16,-1 2 31-16,-3 3 28 16,0 6 37-16,0 1 26 15,-3 15 15-15,-4 9 6 16,-6 8 6-16,-1 13-5 16,-3 4-14-16,3 0-23 15,2-8-44-15,0-2-55 16,6-6-108-16,3-7-124 15,0-12-196-15,36-9-531 16,-27-4 0 0,3-2 0-16,1-4 0 15</inkml:trace>
  <inkml:trace contextRef="#ctx0" brushRef="#br0" timeOffset="-192032.11">18403 14544 1807 0,'0'0'117'16,"0"0"30"-16,0 0 17 16,0 0 21-16,0 0 26 15,0 2 35-15,0 4 53 16,-1 6 40-16,-5 9 31 16,0 10-40-16,2 9-34 15,1 1-16-15,-1 1-9 16,4-6-9-1,7-2-33-15,2-10-35 16,7-10-62-16,7-5-55 16,7-9-39-16,3-9-38 15,1-5-22-15,-3-9-12 16,-8-1-4-16,-7-6-3 16,-8-2 10-16,-5-3-3 15,-10-2 4 1,-6-3 6-16,-11 1-6 0,-6 5-2 15,-11 4-22 1,-6 11-36-16,4 8-79 16,-5 7-82-16,4 6-141 15,20 0-552-15,-12 13 0 16,8 0 0-16,8 4 0 16</inkml:trace>
  <inkml:trace contextRef="#ctx0" brushRef="#br0" timeOffset="-191591.91">18047 14416 2461 0,'-8'0'125'0,"4"0"45"16,-6 0 32-16,0 0 30 15,6 0 28 1,1 3 20-16,-3 8 21 0,-2 9 20 16,2 13 12-16,3 13-57 15,-6 10-53-15,-1 3-41 16,1 5-32 0,-2-8-40-16,-2-2-56 15,7-6-74-15,-1-8-126 16,7-9-184-16,7-14-706 15,-4-5 0-15,0-6 0 16,7-6 0-16</inkml:trace>
  <inkml:trace contextRef="#ctx0" brushRef="#br0" timeOffset="-191104.71">18979 14389 3722 0,'-2'0'102'15,"1"5"51"-15,-4 9 25 16,-1 14 17-16,0 8 12 16,-6 17 16-16,0 7 7 15,-4-1 4-15,0-1-2 16,2-6-52-16,-2-9-111 16,4-9-150-16,6-7-196 15,17-19-796-15,-7-2 0 16,2-6 0-16,3-8 0 15</inkml:trace>
  <inkml:trace contextRef="#ctx0" brushRef="#br0" timeOffset="-190749.77">19049 14508 3376 0,'6'-11'33'16,"7"-2"18"-16,4 0 7 16,9 0-2-16,6 5-6 15,-2 5-2-15,0 8 2 16,-12 9 12 0,-9 10 22-16,-2 4-2 15,-14 12 21-15,-10-2 10 16,-5 1 19-16,-7-2 28 15,-4 1 28-15,2-7 21 16,8 3 4-16,6-5-17 16,11-8-38-16,3 0-53 15,5-3-86-15,2-7-112 16,5-1-113-16,9-6-189 16,5-5-575-16,4-13 0 15,0 8 0 1,-3 2 0-16</inkml:trace>
  <inkml:trace contextRef="#ctx0" brushRef="#br0" timeOffset="-190407.78">19370 14696 3668 0,'-5'0'176'0,"-2"8"56"16,0 3 23-16,-3 9 22 15,7 5 0-15,0 6-11 16,3-6-15 0,6-2-6-16,7-6-17 15,1-7-120-15,6-8-92 16,4-2-67-16,0-6-25 16,-4-7-21-16,-5-5 1 15,-9-3 7-15,-2-3 3 16,-9-2-5-16,-8 1-13 15,-5 1-16 1,-3 2 0-16,-8 4-37 0,2 7-80 16,4 3-160-16,7-7-458 15,6 11 0 1,7 2 0-16,8 0 0 16</inkml:trace>
  <inkml:trace contextRef="#ctx0" brushRef="#br0" timeOffset="-190074.29">19621 14610 3759 0,'10'-6'31'16,"9"-2"17"-16,3 1-6 15,9-2-11 1,-3 8-12-16,-8 2-5 15,-4 6 6-15,-6 6 8 16,-14 8 16-16,-8 5 26 16,-3 6 35-16,-7-1 24 15,1 0 33-15,0 3 27 16,5-5 13-16,8-2-2 16,5-3-27-16,6-5-47 15,8-6-78-15,5-4-135 16,8-4-156-16,9-9-229 15,-2-13-455 1,3 5 0-16,-6-1 0 16,2-7 0-16</inkml:trace>
  <inkml:trace contextRef="#ctx0" brushRef="#br0" timeOffset="-189760.74">20091 14615 4240 0,'-17'0'119'0,"3"0"24"15,0 3-1-15,3 3-10 16,14 6-12 0,9 6-16-16,5 7-7 0,3 7-4 15,-1 2 9 1,-1 4-62-16,-6-3-33 15,-6 1-16-15,-6-6 4 16,-7-4-1-16,-10-5-9 16,0-7-53-16,-2-4-103 15,2-7-191-15,-1-26-578 16,6 17 0-16,2-10 0 16,8-6 0-16</inkml:trace>
  <inkml:trace contextRef="#ctx0" brushRef="#br0" timeOffset="-189512.59">20101 14637 3818 0,'2'0'17'16,"7"0"2"-16,10-1-1 15,12-2-20-15,6 3-26 16,6-4-26 0,3 2-75-16,3-4-188 15,-11 3-351-15,-8 0 0 16,-8-1 0-16,-10 3 0 16</inkml:trace>
  <inkml:trace contextRef="#ctx0" brushRef="#br0" timeOffset="-187825.95">17175 15298 3140 0,'9'1'22'0,"5"5"16"16,9 2 2-16,-2 5 2 15,-8 1 10-15,1 5 19 16,-10 2 33-16,-2 4 51 15,-5 3 45-15,-9 5 40 16,-3 5 22-16,-8-4 51 16,3 5 62-16,-1-5 28 15,7-2-26-15,9-6-32 16,3-1-64 0,4-9-109-16,7-1-103 0,3-4-119 15,10-8-137 1,5-1-198-16,11-8-273 15,-6-8-426-15,-2-2 0 16,0-2 0-16,-5-7 0 16</inkml:trace>
  <inkml:trace contextRef="#ctx0" brushRef="#br0" timeOffset="-187467.2">17504 15394 3894 0,'-9'0'151'16,"-5"4"57"-16,-1 6 52 16,1 9 37-16,7 3 15 15,4 12-6-15,5-1-5 16,3 3-25-16,4-9-42 16,11-6-107-16,3-6-77 15,8-9-74-15,6-4-71 16,-3-12-39-16,-7-5-16 15,-1-4 3-15,-8-8 3 16,-8-4 20-16,-7-2 32 16,-6-1 5-1,-7 1-11-15,-11-1-20 16,-5 6-20-16,-5 5-14 0,-6 5-26 16,4 8-53-1,2 6-101-15,10 2-159 16,2 8-245-16,12 4 0 15,3 1 0-15,8 1 0 16</inkml:trace>
  <inkml:trace contextRef="#ctx0" brushRef="#br0" timeOffset="-187139.84">17955 15182 3340 0,'0'0'98'0,"0"2"66"16,0 10 41-16,-1 10 30 15,-2 12 31-15,-7 16 21 16,-4 10 46-16,-6 7 20 15,-3 2-9 1,1-1-81-16,2-5-109 16,7-8-151-16,3-10-190 15,14-16-290-15,0-46-599 16,8 19 0-16,8-9 0 16,4-8 0-16</inkml:trace>
  <inkml:trace contextRef="#ctx0" brushRef="#br0" timeOffset="-186750.75">18232 15399 3601 0,'-3'0'133'16,"-2"5"53"-16,-3 6 42 16,-1 10 16-16,2 6 13 15,-2 8 23-15,5 1-4 16,1-4-15-16,6-8-17 16,4-9-66-16,6-8-95 15,4-10-71-15,7-6-55 16,-1-12-14-1,-3-3-16-15,-8-7-27 16,-5 0-10-16,-5-4-14 16,-8 1-32-16,-5 0-41 15,-2 5-27-15,-7 1-35 16,-5 8-97-16,9 5-182 16,-8 13-211-16,3 5 0 15,12 6 0-15,6 1 0 16</inkml:trace>
  <inkml:trace contextRef="#ctx0" brushRef="#br0" timeOffset="-186293.82">18490 15338 3942 0,'-23'5'136'0,"-6"6"56"15,-2 4 30-15,-4 10 26 16,15 3-12-16,14-2-16 16,3-1-21-16,6-2-24 15,13-11-34-15,8-5-110 16,1-3-99-16,7-8-78 16,1-7-42-1,-5-5-29-15,-1-4 14 16,-4-7 17-16,-3-1 38 15,-2-1 51-15,-6 4 76 16,-3 4 74-16,-3 5 65 16,-3 9 50-16,-5 5 57 15,-6 13 80-15,-5 12 69 16,-5 12 24-16,-1 13-16 16,-12 13-29-16,4 5-40 15,3 4-36 1,1-4-31-16,1-5-101 15,7-9-195-15,9-9-173 16,3-13-221-16,8-13-169 16,8-14-171-16,2-9-358 15,8-8 0-15,0-13 0 16,4-6 0-16</inkml:trace>
  <inkml:trace contextRef="#ctx0" brushRef="#br0" timeOffset="-186047.16">18845 15227 3199 0,'0'0'156'16,"-5"7"71"-16,-4 8 51 16,-1 12 22-16,-3 9 33 15,-3 14 17-15,-1 9-1 16,-2 2-8-16,0-2-42 15,3-4-125-15,1-8-166 16,9-10-206-16,3-13-261 16,3-18-612-16,3-6 0 15,0-8 0-15,8-11 0 16</inkml:trace>
  <inkml:trace contextRef="#ctx0" brushRef="#br0" timeOffset="-185767.22">18997 15359 3401 0,'22'-4'32'0,"3"0"1"16,5 2-6-16,3 2-6 16,-14 10 0-16,-13 7 10 15,-3 9 29-15,-12 5 61 16,-13 7 64-16,-1 2 33 15,-6-2 22 1,1 0 21-16,-2 0-14 16,15-5-29-16,4-10-92 15,6-2-147-15,16-11-273 16,6-24-691-16,4 7 0 16,4-3 0-16,6-6 0 15</inkml:trace>
  <inkml:trace contextRef="#ctx0" brushRef="#br0" timeOffset="-185452.74">19260 15483 4917 0,'-4'15'97'0,"1"2"9"15,1 6-11-15,4 2-27 16,14-8-37-16,5-6-36 15,8-4-30-15,6-9-20 16,0-7-7-16,-5-3-57 16,-13-8-39-16,-9-2-7 15,-10-3-7-15,-10-1-13 16,-9 1-1-16,-3 4 19 16,-6 3 12-16,1 7-39 15,4 6-129 1,2-3-343-16,7 12 0 15,10 2 0-15,4-1 0 16</inkml:trace>
  <inkml:trace contextRef="#ctx0" brushRef="#br0" timeOffset="-185125.39">19531 15362 3659 0,'20'0'22'0,"2"-1"2"16,6 1-2-16,2 1-5 15,-11 10 3-15,-7 6 12 16,-5 5 46-16,-10 10 49 15,-5 1 58-15,-6 2 43 16,1 2 23-16,0 0 16 16,4-5-20-1,6-4-31-15,2-8-43 16,4-3-93-16,6-4-179 0,6-9-277 16,8-27-658-16,5 14 0 15,2-5 0 1,5-7 0-16</inkml:trace>
  <inkml:trace contextRef="#ctx0" brushRef="#br0" timeOffset="-184842.69">20014 15376 4397 0,'-22'0'163'0,"-5"3"57"16,-2 2 4-1,5 7-28-15,13 1-19 16,10 8-7-16,10 6-5 16,1 3 0-16,4 2-2 15,-1 1-91-15,0 1-66 16,-4-5-55-16,-4 2-12 16,-3-6-15-16,-8-5-43 15,-3-3-99-15,-2-9-149 16,25-10-678-16,-31-4 0 15,1-8 0 1,7-7 0-16</inkml:trace>
  <inkml:trace contextRef="#ctx0" brushRef="#br0" timeOffset="-184624.67">19998 15358 4073 0,'13'-3'25'16,"11"-1"-1"-16,9 0-34 15,14-5-48-15,6 1-72 16,4-4-85 0,1-1-168-16,-9 4-282 15,-13 3 0-15,-10 0 0 16,-8 2 0-16</inkml:trace>
  <inkml:trace contextRef="#ctx0" brushRef="#br0" timeOffset="-182859.98">16664 13727 2044 0,'0'0'132'0,"0"0"41"16,0 1 24-1,0-1 23-15,0-1 39 16,-2 4 36-16,-1 0 28 15,-5 5 21-15,-2 3 19 16,-2 3-51-16,1-3-43 16,6-3-41-16,2-2-26 15,6-6-32-15,16-6-70 16,13-10-130-16,13-12-193 16,22-14-312-16,-6-8-433 15,-4-4 0-15,-7 2 0 16,-14 8 0-1</inkml:trace>
  <inkml:trace contextRef="#ctx0" brushRef="#br0" timeOffset="-182213.45">16647 14536 3042 0,'3'-2'92'0,"-3"2"40"16,1-1 35-16,4 1 33 15,0 0 32-15,-4 1 28 16,1 9 13-16,-2 7 23 16,-5 5 17-16,-3 6 4 15,0 4-23-15,-1-7-24 16,2-4-86-16,3-4-82 16,10-12-60-16,13-10-109 15,18-12-131-15,6-8-150 16,18-14-263-1,-12-1-387-15,-10-1 0 16,-10 9 0-16,-14 3 0 16</inkml:trace>
  <inkml:trace contextRef="#ctx0" brushRef="#br0" timeOffset="-181627.19">16662 15515 3360 0,'0'0'53'0,"0"0"48"15,0 1 38-15,0 2 19 16,0 2 24-16,-1 5 33 15,-4 0 23-15,0 3 22 16,1-7 1-16,0-1-24 16,8 0-29-16,11-12-51 15,11-10-62-15,8-5-81 16,10-6-123 0,7-8-168-16,22-8-781 15,-35 7 0-15,-1 4 0 16,-15 2 0-16</inkml:trace>
  <inkml:trace contextRef="#ctx0" brushRef="#br0" timeOffset="-176480.24">29172 11443 2210 0,'2'-4'84'16,"-2"0"6"-16,1 3 4 16,1-2 2-16,-2 2 6 15,0 2 14 1,0-1 30-16,0 0 36 15,0-1 51-15,0 2-16 16,0 2 9-16,0 2 24 16,-2 7 16-16,-4 7-3 15,3 5-3-15,-2 4-13 16,-1 1-41-16,-1 1-76 16,7-3-134-16,-3-7-152 15,1-1-256 1,2-23-557-16,0 12 0 15,2-4 0-15,1-4 0 16</inkml:trace>
  <inkml:trace contextRef="#ctx0" brushRef="#br0" timeOffset="-176175.79">29359 11366 2174 0,'0'0'135'0,"1"0"44"16,2 0 31 0,0 4 28-16,0 6 26 15,-3 9 32-15,0 8 15 16,-9 11 2-16,0 3-1 15,-5 3-91-15,1-3-128 16,-1-5-167-16,7-3-269 16,-2-12-522-16,1-1 0 15,4-6 0-15,-2-6 0 16</inkml:trace>
  <inkml:trace contextRef="#ctx0" brushRef="#br0" timeOffset="-175794.65">29053 11805 1761 0,'0'0'195'16,"7"2"38"-16,3 0 26 15,3 4 25-15,8 4 16 16,6-1 16-16,8 4 7 16,7-2 10-1,8-3 21-15,4-3-116 16,6-4-73-16,2-1-48 15,-7-6-60-15,0-4-84 16,-12-5-103-16,-2-4-202 16,-9-17-557-16,-11 9 0 15,-8 1 0-15,-8 2 0 16</inkml:trace>
  <inkml:trace contextRef="#ctx0" brushRef="#br0" timeOffset="-166533.48">33093 5436 2302 0,'0'0'141'0,"0"-1"18"16,0 1 18-16,0 0 27 15,0 0 26-15,0-1 20 16,0 1 21-16,-4 0 20 16,-4 1 23-16,-6 5-82 15,-5 6-17-15,-5 2-3 16,-3 8-2 0,-2 5 14-16,2-1 9 0,3-2 0 15,4-2 18 1,11-5-25-16,5-9-33 15,19-4 0-15,31-8-34 16,30-12-122-16,35-15-121 16,31-6-243-16,15-18-982 15,-6 1 0-15,-11-2 0 16,-18 1 0-16</inkml:trace>
  <inkml:trace contextRef="#ctx0" brushRef="#br0" timeOffset="-160794.5">16447 4821 1842 0,'-3'0'18'0,"3"0"35"15,-2 0 14-15,1 0 2 16,1 0 2-16,0 0 4 15,0 0 11-15,0 0 22 16,0 0 19-16,0 0 14 16,0 0-11-16,0 0-30 15,0 0-9 1,-2 0 6-16,2 0 10 16,0 0 7-16,0 0 3 0,0-2-9 15,0 0-6 1,0-1-2-16,0-2-5 15,2-1-5-15,4-3-4 16,3 0-7-16,7-1-8 16,8 0-5-16,2-1-5 15,1 4 4-15,2 2-1 16,-3 4-6-16,-3 4 10 16,-7 3 4-16,-4 11 2 15,-8 8 1 1,-4 11 0-16,-11 3 3 0,-5 5-2 15,-9 1-6-15,-2 1 0 16,-5-3 16 0,2-6 12-16,8-3 9 15,5-7-2-15,4-7-1 16,10-6-6-16,3 0-10 16,5-9-8-16,7 1-13 15,7-2-19-15,4-3-44 16,6 1-60-16,0-4-68 15,-5 2-86-15,-4 0-86 16,-4-3-132 0,0-5-136-16,-7-11-300 15,-3 8 0-15,1-2 0 16,0-2 0-16</inkml:trace>
  <inkml:trace contextRef="#ctx0" brushRef="#br0" timeOffset="-160377.77">16838 4881 3701 0,'-6'0'113'0,"-3"0"56"16,6 4 35-16,-4 3 23 15,5 11 6-15,2 10 1 16,0 5 4-16,3 2-6 16,2-3-3-16,4-3-52 15,7-7-66-15,4-7-60 16,3-6-38-16,1-6-21 16,1-6-8-16,-3-8 0 15,0-3-6-15,-6-7 9 16,-5 0 11-1,-6-2 2-15,-4 0-4 16,-6 1-6-16,-7 0-16 16,-6 4-33-16,-5 5-31 15,-4 5-46-15,0 6-78 16,5 1-120-16,8 2-160 16,6-7-403-16,4 4 0 15,8-1 0-15,7-1 0 16</inkml:trace>
  <inkml:trace contextRef="#ctx0" brushRef="#br0" timeOffset="-160119.55">17097 4669 2629 0,'0'-2'181'0,"3"1"38"16,0 0 36-16,0 3 43 15,3 10 14-15,-3 13 2 16,-1 15 14-16,-2 10 0 16,0 7-1-1,0 2-126-15,0-4-127 0,0-10-144 16,0-7-151-16,7-9-265 16,1-40-451-16,1 20 0 15,1-9 0 1,6-8 0-16</inkml:trace>
  <inkml:trace contextRef="#ctx0" brushRef="#br0" timeOffset="-159751.21">17349 4917 4233 0,'0'-2'79'0,"0"0"5"15,1-2 1-15,8-2-1 16,5-1-12-16,7-4-33 16,3-5-29-1,-1-3-8-15,-3-2-2 16,-2 3-34-16,-9 3-32 16,-2 3 26-16,-4 1 34 15,-3 7 24-15,0 2 32 16,0 10 54-16,-6 8 45 15,2 10 26-15,-3 4 8 16,-3 12-4 0,3-2-34-16,4-2-83 0,0-2-136 15,3-5-174-15,10-17-256 16,-4-3-452 0,4-9 0-16,1-2 0 15,1-8 0-15</inkml:trace>
  <inkml:trace contextRef="#ctx0" brushRef="#br0" timeOffset="-159418.59">17613 4896 2853 0,'2'-4'94'16,"3"-2"19"-16,2-5 3 15,3-3 2-15,6-5-2 16,-2 0-6-16,3-3 0 15,0 0 0 1,-7 4 4-16,0 1-57 16,-3 5-2-16,-4 2 28 15,-2 4 36-15,-1 4 26 16,0 3 31-16,-3 9 20 16,0 11 12-16,-4 5 0 15,-1 9 0-15,1 4-23 16,1 0-57-16,0-7-90 15,3-1-118-15,1-6-123 16,2-6-178-16,7-11-187 16,-5-1-317-16,1-4 0 15,2-4 0 1,-1-2 0-16</inkml:trace>
  <inkml:trace contextRef="#ctx0" brushRef="#br0" timeOffset="-159143.87">17961 4541 3578 0,'-1'4'71'15,"-4"14"56"-15,1 13 36 16,-3 11 18-1,-3 12 12-15,3 13 12 16,-3 1-1-16,-1-3-1 16,-3-5-32-16,6-8-90 15,4-12-148-15,0-9-239 16,20-19-654-16,-12-5 0 16,1-7 0-16,0-7 0 15</inkml:trace>
  <inkml:trace contextRef="#ctx0" brushRef="#br0" timeOffset="-158845.5">18039 4786 2866 0,'13'-2'8'0,"7"-4"14"15,7 0 78-15,10 1 12 16,-3 5 1-16,0 8-4 15,-4 6 7-15,-8 6 11 16,-11 7 33-16,-7 8 35 16,-8 4 30-16,-10 4 18 15,-4-4-66-15,-3 0-9 16,-2-4-17 0,5-6-58-16,8-8-118 15,5-9-167-15,14-11-244 16,2-2-430-16,5-6 0 15,0-5 0-15,5-5 0 16</inkml:trace>
  <inkml:trace contextRef="#ctx0" brushRef="#br0" timeOffset="-158562.7">18376 4971 4726 0,'0'2'140'15,"0"7"124"-15,0 6 52 16,0 4-10-16,7-1-12 15,2 0-5 1,10-3-58-16,7-9-68 16,7-1-40-16,0-8-119 15,-1-11-85-15,-8-2-125 16,-11-9-67-16,-7-5-16 16,-6 0-38-16,-10-2-37 15,-10 2 32-15,-7 4 66 16,-1 7 8-16,-1 5-24 15,2 7-77-15,12 3-144 16,6 1-160 0,6 3 0-16,4 0 0 0,8-2 0 15</inkml:trace>
  <inkml:trace contextRef="#ctx0" brushRef="#br0" timeOffset="-158236.99">18726 4823 3613 0,'7'-2'3'0,"4"-2"14"16,2-2 4-16,2 5 3 15,1-2 5 1,-3 6 18-16,-6 4 37 15,-4 8 36-15,-3 6 40 16,-10 10 48-16,1 5-3 16,-2 0 7-16,2 3 1 15,2-7-15-15,4-3-24 16,1-7-70-16,4-4-111 16,6-5-124-16,5-6-227 15,43-10-629-15,-26-1 0 16,9-9 0-16,0-10 0 15</inkml:trace>
  <inkml:trace contextRef="#ctx0" brushRef="#br0" timeOffset="-157968.1">19126 4791 4062 0,'-11'0'50'0,"1"5"37"15,6 3 18-15,-2 9 8 16,9 4 5-16,11 15 2 16,3 7 6-16,3 3 0 15,-4 1 3-15,-1-2-3 16,-9-6-79-16,-3-12-98 16,-7-1-121-1,-1-11-220-15,-2-22-526 16,-7 5 0-16,-7-12 0 15,6-9 0-15</inkml:trace>
  <inkml:trace contextRef="#ctx0" brushRef="#br0" timeOffset="-157794.31">19102 4839 3207 0,'10'0'33'16,"7"0"33"-16,7 0 13 15,11-3 0-15,3 3-16 16,7-4-74-16,3-3-206 16,-2-32-442-1,-5 31 0-15,-6-3 0 16,-8 1 0-16</inkml:trace>
  <inkml:trace contextRef="#ctx0" brushRef="#br0" timeOffset="-157389.09">19716 5070 4188 0,'17'-6'-16'16,"4"-1"0"-16,8-2-18 15,11-1-84-15,5-3-198 16,-1-20-421 0,-4 22 0-16,0 3 0 0,-7-2 0 15</inkml:trace>
  <inkml:trace contextRef="#ctx0" brushRef="#br0" timeOffset="-156170.92">20435 4739 2255 0,'0'0'134'15,"2"0"37"-15,0 0 28 16,1-3 23-16,3 1 11 16,4 0 9-16,8-2 20 15,-1-2 22-15,6 1 8 16,-4 3-76-16,2 1-23 15,-6 2-10 1,-6 6-13-16,2 5-11 16,-8 7 2-16,-6 4 17 15,-8 10 20-15,-2-3 6 16,-8 6 44-16,-2-1 30 16,3-3-23-16,6-3-13 15,4-3-21-15,7-3-39 16,3-8-88-16,6-2-138 15,7-4-140-15,6-3-159 16,8-6-293-16,5-18-617 16,-2 9 0-1,-5-4 0-15,-5-3 0 16</inkml:trace>
  <inkml:trace contextRef="#ctx0" brushRef="#br0" timeOffset="-155812.28">20800 4800 4326 0,'-6'0'105'0,"-6"3"60"16,-1 8 53-16,-3 7 19 16,1 4-1-16,6 9-17 15,6 1-23 1,3-7-18-16,9-2-21 15,9-9-83-15,6-8-83 16,5-6-93-16,5-6-72 16,0-6-24-16,-6-7 4 15,-6-3 30-15,-9-6 36 16,-9-3 27-16,-7 0 21 16,-6 2 35-16,-9 0 28 15,-7 5 33-15,-7 10 12 16,-6 6-25-16,5 4-63 15,5 6-95-15,10 2-182 16,34-2-541 0,-14 6 0-16,5 1 0 15,7-5 0-15</inkml:trace>
  <inkml:trace contextRef="#ctx0" brushRef="#br0" timeOffset="-155517.15">21161 4561 4272 0,'-3'2'105'16,"0"7"57"-16,-8 9 78 15,-3 11 81-15,-2 11 53 16,-5 12-6-16,-1 4-2 16,4 0-69-16,3-4-126 15,6-10-176-15,7-5-234 16,13-18-1047-16,-5-3 0 16,3-10 0-16,1-6 0 15</inkml:trace>
  <inkml:trace contextRef="#ctx0" brushRef="#br0" timeOffset="-155198.2">21242 4888 4390 0,'5'-7'51'16,"4"-5"33"-16,7-2 12 15,4-5 3-15,9 0-4 16,-2-4-1-16,2 0 1 15,-4 2 2-15,-6 0 2 16,-5 6-17-16,-8 4-3 16,-3 5-7-16,-3 4 25 15,-3 5 69 1,-3 8 22-16,-3 8 36 16,-4 7 4-16,-4 5-24 15,1 7-117-15,3-4-70 16,3-2-113-16,6-7-154 15,7-7-214-15,34-14-702 16,-23 0 0-16,7-6 0 16,0-5 0-16</inkml:trace>
  <inkml:trace contextRef="#ctx0" brushRef="#br0" timeOffset="-154882.55">21576 4757 3804 0,'0'0'203'15,"0"2"46"-15,0 5 105 16,0 9 64-16,-1 2 7 16,1 7-8-16,-4 5-24 15,4-1-24-15,0-6-25 16,5-5-247-16,3-4-82 16,7-6-92-16,6-5-139 15,5-5-97-15,-2-6-27 16,-3-6-12-16,-4-3 14 15,-7-8 19-15,-7-6 22 16,0-5 87-16,-9-1 38 16,-3 1 52-1,-7 3 38-15,-3 12 27 16,-6 4-3-16,-1 10-35 16,8 4-148-16,23-3-520 15,-7 4 0-15,5 1 0 16</inkml:trace>
  <inkml:trace contextRef="#ctx0" brushRef="#br0" timeOffset="-154654.29">21961 4495 3405 0,'-2'6'57'0,"-4"10"51"15,-7 12 42-15,-1 13 25 16,-6 9 6-16,-3 9-1 16,4 0-32-16,1-3-98 15,8-12-144-15,10-14-778 16,0-11 0-16,0-5 0 16</inkml:trace>
  <inkml:trace contextRef="#ctx0" brushRef="#br0" timeOffset="-154363.53">22116 4653 3986 0,'10'-6'-14'15,"8"1"2"-15,8-1-15 16,7 4-43-16,1 0-69 15,-3 4-31-15,-11 8 23 16,-12 7 42-16,-9 6 24 16,-16 7 61-16,-9 6 46 15,-8 3 55-15,-2 0 31 16,1-3 45 0,8-4 19-16,13-6-84 15,8-6-222-15,9-22-613 16,10 4 0-16,11-4 0 15</inkml:trace>
  <inkml:trace contextRef="#ctx0" brushRef="#br0" timeOffset="-154062.86">22433 4804 5265 0,'-7'13'78'16,"-1"2"44"-16,2 3-11 15,0 3-23-15,9-4-31 16,8-5-37 0,6-3-34-16,5-7-40 15,2 1-36-15,1-7-51 16,-4-3-52-16,-9-6-60 16,-5-4-1-16,-7-6 3 15,-10-2 4-15,-6 0 29 16,-4 1 25-16,-2 7 11 15,-1 4-61-15,13 1-171 16,3 6-184-16,4 3 0 16,10 1 0-16,5 1 0 15</inkml:trace>
  <inkml:trace contextRef="#ctx0" brushRef="#br0" timeOffset="-153699.97">22814 4679 4581 0,'15'-3'-64'0,"9"-1"-2"0,3-1 0 15,5 1-4 1,-7 6-15-16,-11 5-6 16,-8 7 6-16,-13 7 15 15,-16 8 42-15,-4 4 123 16,-11 3 47-16,1 1 34 16,6-4 1-16,15-4-18 15,5-2-41-15,8-4-98 16,13-7-146-16,22-11-817 15,-4-1 0-15,10-5 0 16,6-6 0-16</inkml:trace>
  <inkml:trace contextRef="#ctx0" brushRef="#br0" timeOffset="-153441.8">23250 4684 3840 0,'-4'-5'78'0,"-2"-2"76"16,-1 2 44-16,0 1 0 16,4 2-4-16,3 10-3 15,0 9 0-15,3 2 3 16,2 10 4-16,-3 9-24 16,-1 1-51-16,3 1-71 15,-9-3-39-15,-5-10-9 16,-2-2-44-16,-1-9-99 15,-4-8-112 1,7-7-231-16,-1-12-496 16,8-4 0-16,2-7 0 15</inkml:trace>
  <inkml:trace contextRef="#ctx0" brushRef="#br0" timeOffset="-153254.18">23253 4644 3291 0,'15'-4'13'0,"8"-2"3"16,10-2-3-16,11-7-41 15,3 5-93-15,8-5-149 16,-8 3-312-16,-3 3 0 16,-10 1 0-1,-10 4 0-15</inkml:trace>
  <inkml:trace contextRef="#ctx0" brushRef="#br0" timeOffset="-152613.31">22183 4917 3607 0,'-7'6'143'16,"-4"3"55"-16,-1 4 30 16,3 3 11-16,5-2 2 15,0 6 1-15,9-2-8 16,4-2-41 0,5 0-88-16,8-5-251 15,34-6-910-15,-21-2 0 16,-1-1 0-16,1-4 0 15</inkml:trace>
  <inkml:trace contextRef="#ctx0" brushRef="#br0" timeOffset="-151281.1">16020 4694 3633 0,'1'-4'67'16,"2"-2"65"-16,-1 0 36 16,1-2 23-16,1 4 31 15,0 4 62-15,1 1 115 16,3 5 58-16,-2 7 0 15,-2 12-13-15,-1 11-93 16,-2 3-187-16,-2 4-139 16,1 0-151-1,1-8-214-15,34-16-965 16,-27 2 0-16,-1-5 0 16,7-12 0-16</inkml:trace>
  <inkml:trace contextRef="#ctx0" brushRef="#br0" timeOffset="-149780.99">19585 4572 1044 0,'0'0'162'0,"3"-2"81"15,0 1 48-15,0 1 54 16,0-2 50 0,1 1 49-16,-4 0 38 15,-4 1 39-15,4-2 81 16,0 11-42-16,-6 5-78 15,-6 9-114-15,-3 4-116 16,-2 10-131-16,1-5-206 16,12-3-295-16,1-21-789 15,3 9 0-15,6-5 0 16,1-5 0-16</inkml:trace>
  <inkml:trace contextRef="#ctx0" brushRef="#br0" timeOffset="-149376.3">20356 4515 4072 0,'-15'21'80'15,"-2"9"33"-15,-7 9 3 16,0 9-51-16,12-7-144 16,12-5-318-16,-3-5-397 15,6-3 0-15,5-12 0 16</inkml:trace>
  <inkml:trace contextRef="#ctx0" brushRef="#br0" timeOffset="-148531.08">23869 4382 2355 0,'5'0'199'16,"-1"0"91"-16,3 0 65 15,0 0 73-15,-6-4 115 16,-1 8 52-16,0 7 1 15,-1 3-1-15,-11 7-83 16,-7 8-272-16,-5-2-254 16,2 2-387-16,-7 2-857 15,-1-6 0-15,7-4 0 16,4 0 0-16</inkml:trace>
  <inkml:trace contextRef="#ctx0" brushRef="#br0" timeOffset="-137466.25">19165 5326 1891 0,'0'0'23'15,"-3"0"14"-15,3 0-1 16,-3 0-7-16,6 0-3 15,-3 0 3 1,0 0 10-16,0 0 12 16,0 0 26-16,0 0 24 15,0 0 3-15,0 0 8 16,0 0 21-16,-3 0 21 16,0 0 20-16,2 0 12 15,-2 0 13-15,0 3 10 16,0 0-10-16,-5 4-8 15,2 3-5-15,-1 7-4 16,-4 5-11-16,-2 6-8 16,2 10-9-1,-2 11-8-15,4 4-7 16,5 5-13-16,1 6-12 16,3-6-11-16,10 3 9 15,3-3 26-15,7-2 1 16,13 0-6-16,10-2 7 15,4-2-8-15,4-4-19 16,3-2-4-16,-2-7-4 16,-1-3-17-16,-2-6-45 15,-6-4-78-15,-7-5-32 16,-8-2-37 0,-7-5-85-16,-8-3-112 15,-6-2-152-15,5-9-218 16,-11 0-312-16,2 0 0 15,1-6 0-15,-3-3 0 16</inkml:trace>
  <inkml:trace contextRef="#ctx0" brushRef="#br0" timeOffset="-136833.33">19591 6136 2808 0,'-3'-1'23'0,"0"1"58"15,-1-1 47-15,1-1 36 16,3 4 22-16,0-2 26 16,1 0 37-16,-1-2 32 15,0 4 26-15,0 2 29 16,3 4 33-16,3 6-15 16,7 1-14-1,7 10 1-15,4 4 10 16,13 6-26-16,5 5-36 15,4 9-32-15,7 2-26 16,6 6-26-16,-5-1-58 16,0-1-45-16,-1-5-32 15,-3 0-37-15,-4-6-31 16,-4-4-2-16,-1 2 0 16,-5-6 0-16,-6-3 0 15,-4-6 0-15,-5-2 0 16,-6-8-13-1,-4-5-19-15,-7-4-24 16,-2-3-44-16,-5-5-5 16,-8 2-8-16,-9-4-28 15,-10 2-11-15,-12 0 0 16,-9 0-2-16,-6 0-16 16,-2 0-22-16,3 0-17 15,1 0-15-15,1 0-101 16,10 0-132-16,6-8-662 15,15 6 0-15,9-1 0 16,8-1 0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18:56.227"/>
    </inkml:context>
    <inkml:brush xml:id="br0">
      <inkml:brushProperty name="width" value="0.05292" units="cm"/>
      <inkml:brushProperty name="height" value="0.05292" units="cm"/>
      <inkml:brushProperty name="color" value="#FF0000"/>
    </inkml:brush>
  </inkml:definitions>
  <inkml:trace contextRef="#ctx0" brushRef="#br0">24771 5663 2222 0,'-22'-7'95'16,"-11"-2"30"-16,-13-3 12 15,-14 0 16-15,0 2 11 16,-11 0 3-1,-10-2 4-15,-7-1 3 0,-13-1 0 16,-10 3-56-16,-17-3-42 16,-11 6-31-1,-16-1-16-15,-15 3-12 16,-15 3-5-16,-9 3-4 16,-15 4-5-16,-11 8 2 15,-12 8 6-15,0 11 29 16,-1 11 32-16,1 9 22 15,19 12 12-15,21 10-2 16,19 2-5-16,28 6 8 16,33 8 1-16,26 4-1 15,37 4 6-15,29 6-25 16,41 0-23-16,42-4-6 16,50-5 18-1,51-9 16-15,60-7 8 16,50-15-6-16,47-9-3 15,40-14-5-15,29 0-12 16,19-13-1-16,9 2-12 16,-8-2-17-16,-15-2-28 15,-21-6-30-15,-26-3-44 16,-25-12-43-16,-27-10-45 16,-21-12-50-16,-25-16-13 15,-25-11 1-15,-21-14 6 16,-29-7 10-1,-37-9 14-15,-35-11 31 0,-43-3 66 16,-38-11 44 0,-44-9 46-16,-46-10 53 15,-40-2 12-15,-41-6 18 16,-47-2 17-16,-34 0-3 16,-32 8-16-16,-33 9-22 15,-29 17-37-15,-28 17-25 16,-21 24-55-16,-22 25-79 15,-4 23-155-15,18 22-584 16,-11 32 0 0,29 23 0-16</inkml:trace>
  <inkml:trace contextRef="#ctx0" brushRef="#br0" timeOffset="7772.38">27512 5357 2616 0,'0'-4'59'0,"3"-1"31"15,9-2 16-15,6 0 13 16,9 2 13-16,8 2 25 16,7 3 39-16,1-3 24 15,2 3 34-15,-2 6-12 16,-6 4-9-16,-5 10-19 16,-8 6-12-16,-16 13-4 15,-5 4-10-15,-8 6-22 16,-9-1-41-16,0 2-28 15,-3 0-63 1,-4-9-106-16,4-2-170 16,13-11-312-16,-10-3-402 15,6-11 0-15,0-6 0 16</inkml:trace>
  <inkml:trace contextRef="#ctx0" brushRef="#br0" timeOffset="7978.36">27552 5635 4764 0,'12'-3'46'0,"8"-1"28"16,13-1 8-16,15-1 3 16,14-1-27-1,4 3-93-15,6 1-173 16,8-9-765-16,-12 5 0 15,-11-2 0-15,-1-3 0 16</inkml:trace>
  <inkml:trace contextRef="#ctx0" brushRef="#br0" timeOffset="8292.59">28257 5484 4190 0,'-29'13'172'0,"-14"12"48"16,-7 10 76-16,-6 17 55 15,20 12 45-15,7-1-4 16,19-2-31 0,9-4 10-16,12-13 5 15,18-8-151-15,16-16-118 16,11-9-84-16,12-22-83 16,-4-11-40-16,-5-13-48 15,-17-12-38-15,-19-11 9 16,-14-4-50-16,-17-2-29 15,-10-2 27-15,-9 8 59 16,-8 11-17-16,-10 16-134 16,0 20-251-16,-4 14-397 15,3 15 0-15,10 11 0 16,18-1 0-16</inkml:trace>
  <inkml:trace contextRef="#ctx0" brushRef="#br0" timeOffset="8878.12">27513 6361 4290 0,'11'5'42'0,"8"-3"37"16,16 2 23-1,19 1 23-15,14-3 22 16,16-2 10-16,14 0 16 16,13-7 83-16,7-5 4 15,5-5 33-15,2-5-67 16,-2-5-40-16,-8-7-36 16,-19-4-32-16,-20-11-34 15,-18-9-38-15,-20-15-40 16,-16-12-86-16,-11-13-4 15,-18-6-9-15,-19-3 3 16,-24 2 1 0,-23 11 5-16,-25 13 7 15,-26 15 4-15,-22 21 7 16,-22 26 9-16,-18 22 5 16,-6 26 3-16,-4 30-1 15,11 28 1-15,13 25 5 16,26 19-29-16,29 14-84 15,33 5-104-15,40-4-161 16,35-21-536 0,40-6 0-16,39-16 0 0</inkml:trace>
  <inkml:trace contextRef="#ctx0" brushRef="#br0" timeOffset="14090.12">17850 11243 1915 0,'0'-3'87'0,"0"2"38"0,0 1 21 16,0 0 15-1,0 0 17-15,-5 0 32 16,4 0 36-16,-7 4 38 15,-5 3 37-15,-2 5-18 16,-5 5-22-16,0 5-22 16,3 1-14-16,4-4-1 15,7-5 3-15,3-3-22 16,15-9-18-16,25-16-95 16,30-21-140-16,35-14-191 15,54-26-890 1,-13-15 0-16,-3-14 0 15,-22-3 0-15</inkml:trace>
  <inkml:trace contextRef="#ctx0" brushRef="#br0" timeOffset="16246.91">19971 11839 1098 0,'-5'5'32'16,"-1"2"12"-16,-2 4 12 15,-1 3 16-15,1 4 20 16,0 3 32-16,-1 10 32 16,-4 9 18-16,-1 11 12 15,1 9-4-15,3 5-10 16,4 6-1-16,9-4-4 15,6-2-12 1,17-6-11-16,7-8-27 16,15-5-34-16,12-14-15 15,11-8-13-15,10-10-11 16,9-9-16-16,2-10-16 16,3-5-19-16,-9-11-16 15,-6-6-9-15,-17-11-4 16,-10-8 1-16,-16-10-2 15,-11-10 8-15,-11-8 19 16,-8-6 14-16,-11-3 14 16,-11 1 29-16,-15 6 25 15,-21 8 12-15,-22 12-4 16,-20 15 4 0,-26 15-11-16,-19 18-12 15,-22 22-27-15,-8 23-24 16,-7 26-39-16,9 23-121 15,28 18-572-15,23 17 0 16,39 10 0-16,34 0 0 16</inkml:trace>
  <inkml:trace contextRef="#ctx0" brushRef="#br0" timeOffset="19310.72">19652 10382 546 0,'-4'0'61'0,"3"0"28"16,-1 0 25-16,1-1 18 15,1 1 18-15,1 0 22 16,-1 0 16-16,0 0 27 16,0 0 30-16,0-1-5 15,0 1-6 1,0-1-7-16,0 1-7 15,0-3-2-15,0 3-5 16,0 0-9-16,-1 0-6 16,1 0-19-16,-3 0-31 15,0 0-2-15,-4 0 0 16,-6 6 5-16,-8 9 5 16,2 4-6-16,-5 8-2 15,0 4-3-15,7 0-10 16,5-8-3-16,7-4 2 15,10-11-18-15,21-4-17 16,26-16-41-16,21-13-61 16,23-10-73-1,20-12-108-15,-1-8-220 16,-14-23-604-16,-13 24 0 16,-20 1 0-16,-17 3 0 15</inkml:trace>
  <inkml:trace contextRef="#ctx0" brushRef="#br0" timeOffset="23641.13">22093 9563 1105 0,'0'-2'109'0,"3"1"39"16,3-2 20-16,3 0 27 15,-1-1 25-15,3-2 27 16,-1 0 26-16,-6 0 15 15,-1 5 9-15,-3-2-41 16,0 1-13-16,-6 5-22 16,-6 6-8-16,-8 4-14 15,-4 5-17-15,-1 3-15 16,5-1-20-16,5-5-10 16,9-4-4-16,3-4-20 15,5-7-25 1,17 1-11-16,13-7-14 15,18-4-33-15,25-10-110 16,18-6-164-16,11-9-755 16,-6-1 0-16,-8 0 0 15</inkml:trace>
  <inkml:trace contextRef="#ctx0" brushRef="#br0" timeOffset="26037.91">24152 8551 1746 0,'-41'-5'51'0,"-25"0"34"16,-18-3 27-16,-22 3 23 16,7 3 18-16,-3 2 11 15,2 2-2-15,-1 5 1 16,-2 4 1-16,-4 6-12 15,-6 7-20-15,2 7-24 16,4 7-17-16,9 5-13 16,9 4-15-16,18 4-10 15,14 2 1 1,18-2-6-16,19-2-6 16,20 0-2-16,20-5-10 15,28-6-8-15,30 0-9 16,26-8-7-16,35-5-4 15,26-8 1-15,22-7 15 16,15-5 11-16,15 1 8 16,2-5-7-16,4-1 1 15,-8 0-2-15,-6 0-5 16,-19 0-5-16,-9-7-6 16,-16 2 0-16,-16-5-12 15,-19-7-8-15,-19-4 0 16,-19-4 5-16,-26-7 1 15,-22-4 5 1,-22-6 15-16,-18-5 19 16,-24-4 17-16,-18-6-1 15,-22 0 0-15,-24-2 2 16,-25 3-11-16,-16 3-19 16,-13 2-18-16,-17 7-16 15,-17 7-19-15,-16 5-18 16,-23 8-9-16,-25 10-2 15,-11 9-14-15,-9 10-18 16,-4 17-54 0,19 16-103-16,27 10-175 15,34 15-240-15,40 9 0 16,45 0 0-16,40 2 0 16</inkml:trace>
  <inkml:trace contextRef="#ctx0" brushRef="#br0" timeOffset="28016.14">27057 7863 1135 0,'0'-3'95'0,"0"3"27"16,0 0 26-16,0-1 32 16,1-2 30-16,-1 3 30 15,0 0 25 1,0-1 23-16,0-1 21 15,0 2-55-15,0 0-17 16,0 0 8-16,-5 0 17 16,-9 6-13-16,-7 9-8 15,-9 6-16-15,-5 8-12 16,5-1-13-16,5-4-11 16,11-5-16-16,9-8 0 15,18-8-37-15,28-3-44 16,29-12-57-16,26-11-121 15,29-6-201-15,62-19-821 16,-46 4 0-16,-5-9 0 16,-16 3 0-1</inkml:trace>
  <inkml:trace contextRef="#ctx0" brushRef="#br0" timeOffset="29376.7">28838 8080 1197 0,'-35'-4'21'15,"-18"4"34"-15,-20 5 28 16,-22 9 25-16,-1 13 46 15,-11 17 30-15,-2 20 8 16,1 18 12-16,6 19 4 16,19 10-8-1,33 9-13-15,29 5-20 0,44 2-24 16,41 1-21-16,42 1-35 16,44-2-27-1,47 0-16-15,32-5-10 16,36-5-8-16,18-1-63 15,-3-9-92-15,-3-14-136 16,-8-16-344-16,-35-13 0 16,-14-24 0-16</inkml:trace>
  <inkml:trace contextRef="#ctx0" brushRef="#br0" timeOffset="29627.9">32047 9579 3152 0,'1'-72'35'15,"-9"-17"10"-15,-15-28 10 16,-30-18-1-16,-39 18-11 16,-36 6-24-1,-40 4-18-15,-36 2 1 16,-27 10 6-16,-30 8-26 16,-31 14 11-16,-16 17 1 15,-19 22 4-15,-6 18 5 16,4 30 4-16,17 35-59 15,32 30-159-15,36 10-414 16,47 50 0-16,53 14 0 16,53 0 0-16</inkml:trace>
  <inkml:trace contextRef="#ctx0" brushRef="#br0" timeOffset="31105.77">32192 9551 886 0,'0'0'74'15,"-2"2"46"-15,-1 2 39 16,-5 0 30-16,-7 7 42 16,-9 10 29-16,-15 8 15 15,-12 9 11-15,-20 9 9 16,-9 4-18-16,-10 3-35 15,-8-1-40-15,-1 0-29 16,1-9-17-16,5-5-27 16,-2-9-11-1,5-11-8-15,1-12 1 16,-1-2-10-16,-2-13-10 16,9-9-10-16,2-7-28 15,11-2-84-15,13-5-153 16,24-6-696-16,6 10 0 15,12-3 0-15,11 0 0 16</inkml:trace>
  <inkml:trace contextRef="#ctx0" brushRef="#br0" timeOffset="35638.05">20077 13781 2032 0,'0'0'-7'0,"0"0"5"0,0 0 5 16,0-1 4 0,0 1 7-16,0 0 17 15,2 0 27-15,1 0 31 16,0 0 33-16,0 0 35 16,3 1 24-16,3 2 15 15,0-2 5-15,3-1 5 16,8 2-1-16,2 0-8 15,5-4-20-15,5 2-27 16,6 0-15 0,2-2-22-16,10-3-20 0,9-4-20 15,2-2-11-15,7-4-10 16,-2 1-5 0,1-3-11-16,-4 2-8 15,-6 0-10-15,-7-1-20 16,-5 1-12-16,-6-3-11 15,-5-3-6-15,-2 0-5 16,-3-4-6-16,-3 0-10 16,-1 0-10-16,-2 0-10 15,-3-2-6-15,-4 2-6 16,-1 2-7-16,-8 1 2 16,-1-1 4-16,-3 8 5 15,-1-2 7 1,-2 6 7-16,1 6-3 15,-1 1-53-15,0-1-100 16,3-2-152-16,-3 7-207 16,2 3 0-16,-2-3 0 15</inkml:trace>
  <inkml:trace contextRef="#ctx0" brushRef="#br0" timeOffset="36046.86">20994 13268 3216 0,'5'0'-50'0,"8"-2"9"16,11 2 1-16,11-1 1 15,8 1 0-15,3 0-1 16,0 0-1-16,-7 0 1 16,-5 0 0-16,-14 0 72 15,-7 3 26-15,-9 6 27 16,-10 5 30-1,-15 7 32-15,-6 8 24 16,-1 3 5-16,-1 0-1 16,2 0-35-16,12-7-68 15,10-2-153-15,14-11-225 16,9-1-420-16,11-5 0 16,10-6 0-16</inkml:trace>
  <inkml:trace contextRef="#ctx0" brushRef="#br0" timeOffset="36839.16">21818 13425 2410 0,'-2'0'6'0,"2"0"33"16,0 0 37-16,2 0 21 15,5 3 12-15,4 2 21 16,8 1 26-16,4 2 27 16,9 3 25-16,6 2 16 15,8-1-1 1,6-6-24-16,13 1-31 16,7-4-15-16,6-6-6 15,7-4-8-15,2-1-10 16,2-7-19-16,1 1-17 15,2-5-6-15,2 0-7 16,2-2-11-16,-1 0-5 16,4-5-5-16,-1-2-7 15,1-4-16-15,-1-7-22 16,6-3-12-16,-2-1-8 16,-2-3-6-16,-7 3-5 15,-9-2-3 1,-12 4-12-16,-10 1-12 15,-14-2-7-15,-9 2-9 16,-8 2 5-16,-9 1 2 16,-7 3-5-16,-3 4-10 15,-6 1-15-15,-3 4-17 16,3 0-14-16,-3 5-8 16,4 3-25-16,1 1-47 15,-3 2-117-15,5-2-472 16,-7 5 0-16,2 7 0 15</inkml:trace>
  <inkml:trace contextRef="#ctx0" brushRef="#br0" timeOffset="37253.83">23818 12614 3659 0,'7'-4'-19'0,"7"2"10"15,15-7 3-15,13-1 1 16,14-5-1-16,14-1 2 15,2-1 0-15,-1 1 0 16,-6 2 0 0,-12 3 17-16,-17 2 0 15,-14 7 5-15,-11-1 36 16,-8 8 48-16,-11 7 32 16,-5 6 20-16,-8 7 4 15,0 7 1-15,-2 0-10 16,3-2-61-16,7-4-96 15,10-5-208-15,3-11-667 16,9 2 0-16,8-7 0 16,8-5 0-16</inkml:trace>
  <inkml:trace contextRef="#ctx0" brushRef="#br0" timeOffset="37962.01">25246 12521 3645 0,'0'0'8'15,"6"3"20"-15,7-3 5 16,9 1 0-16,11 1 1 16,15-4 3-16,9 2 3 15,8 0 7-15,7 0 7 16,6 0 23-16,3-4 2 16,7 3-4-16,6-5 8 15,2-2 8-15,11-2 10 16,0-3-4-16,2-4 0 15,-3-8-10-15,-1-2-6 16,-2-8-15 0,-4-4-13-16,2-1-10 15,-2-2 2-15,-10-1-3 16,-5 0 4-16,-7-1 9 16,-9 0-1-16,-10-1 4 15,-2 0-1-15,-4-2-1 16,-3 1-4-16,-4-2-6 15,-6 2-21-15,-6 1-7 16,-10 5-15-16,-8 5-14 16,-6 5-4-16,-3 1-5 15,-4 9-10-15,0 2-23 16,0 2-52 0,-2 7-83-16,3-1-162 15,12-2-604-15,-12 4 0 16,0 3 0-16,-3 1 0 15</inkml:trace>
  <inkml:trace contextRef="#ctx0" brushRef="#br0" timeOffset="38337.04">27325 11572 2973 0,'26'-2'16'0,"11"-4"30"16,14-7 12-16,13 1 3 16,-3-5 1-16,4-4 7 15,0-2 14-15,-8 5 21 16,-9 1 26-16,-12 0 38 15,-16 7 20-15,-11 6 4 16,-11 2 48-16,-14 10 26 16,-14 15 78-1,-9 7 46-15,-4 9-31 16,3 7-11-16,5-1-120 16,18-12-167-16,12-2-239 15,62-16-1063-15,-35 1 0 16,13-12 0-16,10-7 0 15</inkml:trace>
  <inkml:trace contextRef="#ctx0" brushRef="#br0" timeOffset="38968.06">27957 11734 1829 0,'17'-2'26'0,"10"-4"17"16,11-1 7-16,8-4 16 15,8-1 42-15,8-4 36 16,7 2 31-16,7-5 20 15,8-2 9-15,3 1 5 16,3-5-10-16,2-5-3 16,-3-2 8-1,1-9-10-15,-5-2-36 0,-4-3-34 16,-3-4-14 0,-10 2-10-16,-8 0-5 15,-10-2-8-15,-10 1 0 16,-10 2-7-16,-8-3-12 15,-12-3 0-15,-7-1-1 16,-6-3-1-16,-10-2-9 16,-2-1-9-16,-3 3-3 15,-5 3-5 1,5 8-13-16,0 5-14 0,4 9-33 16,7 7-93-1,1 7-204-15,12-11-629 16,9 16 0-16,15 0 0 15,3-3 0-15</inkml:trace>
  <inkml:trace contextRef="#ctx0" brushRef="#br0" timeOffset="39711.92">29244 10188 2114 0,'-4'0'112'15,"-4"-1"33"-15,-1-4 14 16,-6 1 11-16,0 0 6 16,-7-2 18-16,-1 0 24 15,2-2 16-15,1 4 7 16,-1 3-45-16,8-2-39 16,3 3-35-16,3 0-15 15,4-1-4-15,3 5 3 16,0 3-11-1,3 11-19-15,3 11-16 16,0 12-8-16,0 6-7 16,0 5-14-16,0 0 6 15,-6-4 2-15,0-4-6 16,0-5-13-16,0-6-40 16,0-5-105-16,3-8-236 15,-3-26-546-15,4 17 0 16,3-10 0-16,5-5 0 15</inkml:trace>
  <inkml:trace contextRef="#ctx0" brushRef="#br0" timeOffset="41480.19">29175 10175 2114 0,'0'5'70'0,"2"3"22"16,5 0 14-16,2 6 10 15,8 1 5-15,8 3 5 16,5-2 1-16,2 3-1 16,1-2-17-16,3 1-116 15,0-5-209-15,-3-1-360 16,-4-1 0-16,-8-4 0 15,0-3 0 1</inkml:trace>
  <inkml:trace contextRef="#ctx0" brushRef="#br0" timeOffset="43102.75">29954 10662 3282 0,'0'0'18'16,"0"0"19"-16,0 0 5 16,0 0 2-16,0 0 3 15,7 0 11 1,6-1 6-16,11-1 8 15,11-2 6-15,10-4 4 16,11-5-18-16,8-3-16 16,3-6-5-16,0-6-1 15,1-2-3-15,-8-3-8 16,-10 0-7-16,-8-3-4 16,-10-1-4-16,-5-2-1 15,-3-1-2-15,-3-4 0 16,-3-2-2-1,2-4-7-15,-4-2 1 0,-1-4-3 16,4-1-2-16,-2 4-9 16,-1-1-4-1,-3 3-3-15,-2 7-8 16,-2 5-13-16,-5 3-10 16,-3 5-20-16,1 0-44 15,-2 5-73-15,0 2-108 16,20-2-390-16,-25 13 0 15,-4 7 0-15,-3 1 0 16</inkml:trace>
  <inkml:trace contextRef="#ctx0" brushRef="#br0" timeOffset="43593.51">30528 9676 2392 0,'0'0'42'16,"0"0"48"-16,5 0 26 16,8-2 7-16,4-4 7 15,8-1 8-15,9-4 13 16,4-3 13-16,0 0 1 16,0-1-11-1,1 0-27-15,1 1-48 16,1 1-25-16,-3 2-8 15,5 1-5-15,-6 4-10 16,-3 4-12-16,-8 1-7 16,-5 2 7-16,-6 5 18 15,-6 6 11-15,-4 6 5 16,-4 6 0-16,-2 6-6 16,-7 2-57-16,2 2-145 15,1-16-678-15,1 10 0 16,4-4 0-16,9-10 0 15</inkml:trace>
  <inkml:trace contextRef="#ctx0" brushRef="#br0" timeOffset="48783.68">24056 10153 3068 0,'0'-7'6'16,"0"0"31"-16,0 0 10 16,0-1 4-16,0 4 2 15,0 2 1-15,0-1 9 16,0 3 21-16,0 0 23 15,0-1 61-15,-5 7 27 16,-10 6 2-16,-9 9 17 16,-13 15 19-1,-15 13 6-15,-6 9 7 16,-3 8 10-16,1 4-11 16,8-2-19-16,6 1-44 15,12-1-58-15,0-11-58 16,12-2-59-16,6-8-77 15,6-9-89-15,6-7-105 16,4-9-155-16,3-12-165 16,2-4-350-16,1-9 0 15,5-10 0-15,0-9 0 16</inkml:trace>
  <inkml:trace contextRef="#ctx0" brushRef="#br0" timeOffset="49105.83">23490 10319 3587 0,'-3'-4'-9'16,"1"-1"6"-16,1 1 29 15,4 1 18-15,13 9 28 16,16 11 44-16,18 10 31 16,19 17 34-1,18 10 36-15,11 2 31 16,5 5 15-16,-1-3-6 16,-9-6-31-16,-12-5-55 15,-9-4-138 1,-13-5-258-16,-17-22-845 0,-13 5 0 15,-14-11 0-15,-8-9 0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20:07.910"/>
    </inkml:context>
    <inkml:brush xml:id="br0">
      <inkml:brushProperty name="width" value="0.05292" units="cm"/>
      <inkml:brushProperty name="height" value="0.05292" units="cm"/>
      <inkml:brushProperty name="color" value="#FF0000"/>
    </inkml:brush>
  </inkml:definitions>
  <inkml:trace contextRef="#ctx0" brushRef="#br0">17224 2519 1857 0,'0'0'99'15,"0"0"19"-15,0 0 14 16,0 0 12-16,0 0 7 16,0 0 9-16,0 0 12 15,0 0 10-15,0 0 11 16,0 0-45-16,0 0-15 16,0 0 2-1,0 0 21-15,0 0 29 0,0 2 14 16,0 3-2-16,0 5-7 15,1 3-7 1,1 1-11-16,3 2-18 16,0-1-21-16,3-7-27 15,7 1-32-15,7-5-47 16,12 0-30-16,0-8-10 16,13-3-5-1,-2-6-2-15,5-3 1 0,-5-3 4 16,1 1-1-16,-6 2 6 15,-6 3-2-15,-10 4 8 16,-3 5 14-16,-9 2 6 16,3 2 6-1,-3 2 1-15,3 5-2 16,4 1-2-16,0 2 2 16,6 1 2-16,6-1-1 15,6-5-3-15,12-2-5 16,6-1-6-16,10-6-3 15,-2-2-3-15,-1 0 3 16,-8-2 0-16,-4 0-4 16,-13-1-2-16,-7 5-1 15,-4 1 1-15,-8 2 2 16,-1 1 9 0,-5 6 1-16,6 0 2 15,3 1-1-15,5 3 1 16,12 0 1-16,6-2-1 15,10-4 0-15,10-2-7 16,2-4-6-16,0-2-10 16,1-1-3-16,-3-4-4 15,-7 1-1-15,-6-3-6 16,-10 5 4-16,-8 2-1 16,-6 3 2-16,-4-1 11 15,-5 2 9 1,-5 2 6-16,1-1-1 15,3 1 3-15,2 0 3 16,4 2 4-16,9-4-4 16,9 2-5-16,6-4-7 15,4-3-11-15,2-2-8 16,-3 0-5-16,-5-4 1 16,-3-2 0-16,-9 3-3 15,-6 2 0-15,-3 1 5 16,-9 2 12-16,-3 5 13 15,0 0 10-15,-1 0 9 16,4 0 5 0,2 0 1-16,5 4-1 15,8-2 2-15,8 1 0 16,5-1-3-16,4-1-11 16,3-4-9-16,-2-4-8 15,0-1-4-15,-1-3-5 16,-7 1 0-16,-2-5-1 15,-5 2-1-15,-3 5-2 16,-7 1 3-16,-5 4 13 16,-3 1 9-1,-3 4 10-15,-2 1 2 16,3 3 2-16,1 0 3 16,0 1 0-16,7 5 1 15,9-3-2-15,8-4-2 16,7 1-20-16,9-1-18 15,4-5-20-15,3-5-21 16,-7-1-12-16,-1-2-8 16,-5-5 0-16,-8-1 2 15,-9 1 0-15,-7 3 2 16,-7 5 22 0,-7 4 23-16,-4 1 27 0,-1 1 26 15,0 4 13 1,2 3 6-16,3 3 1 15,4 1-2-15,10-1-6 16,6-2-11-16,11-2-31 16,7-3-36-16,3-4-41 15,6 0-29-15,-5-6-6 16,-3 0-1-16,-7-3-2 16,-7-1 0-16,-11 2 7 15,-8 4 28-15,-6 2 49 16,-4 2 46-1,-6 6 35-15,3 2 26 16,-2-1 6-16,5 5 0 16,2-4 2-16,5 4 7 15,11-4-3-15,6-3-31 16,8-1-38-16,9-3-35 16,-4-4-13-16,2-1-6 15,-7-4-2-15,-5-1-1 16,-7 3-1-16,-11 4 4 15,-5-3 13-15,-4 5 25 16,0 0 19 0,2 2 17-16,2 3 7 15,6-1 5-15,8 3 0 16,4 0 4-16,11-2-7 16,8 1-9-16,0-4-17 15,-1 0-17-15,3-1-13 16,-4-2-3-16,-5-1-1 15,1 1-4-15,-5-2-2 16,-4 1 0-16,-3 2 6 16,-4-2 12-16,-6 2 14 15,-3 0 15-15,-3 0 9 16,-4 0 1-16,0 2 5 16,3 0 0-16,0 1 2 15,5 1 0 1,1-1-1-16,3 0-12 15,4-3-12-15,2 2-14 16,7-2-6-16,0 0-7 16,1-3-13-16,4 0-9 15,2-4-13-15,2-4-13 16,3-1-7-16,0-2 1 16,-3-1 3-16,0 0 3 15,-4 2 1-15,-3 1 7 16,-2 4 11-16,-4 2 14 15,-5 0 16 1,-7 2 8-16,-3 4 4 16,-6-1-24-16,0 1-80 15,-4 0-183-15,29-4-622 16,-32 4 0-16,-5 0 0 16,-6-2 0-16</inkml:trace>
  <inkml:trace contextRef="#ctx0" brushRef="#br0" timeOffset="13910.83">2504 4166 729 0,'-6'-2'31'15,"0"1"27"-15,-5 0 17 16,-2 1 14-16,1-2 21 16,-1 4 15-16,-4-2 20 15,-4-2 23-15,-6 2 18 16,-3 0 11-16,-6 2-13 16,-7-1-18-16,-5 2-12 15,-4 4-15 1,-3 4-22-16,-10 3-14 15,-3 4-18-15,-3 5-20 16,-2 1-20-16,1 2-19 16,3 5-5-16,1 3-5 15,2 5 1-15,4 6 16 16,10 3 14-16,11 10-2 16,17 9 1-1,18 8-19-15,21 12-9 0,24 7-5 16,27-2 2-16,17-9 0 15,28-14-7-15,23-14-12 16,25-17-4 0,12-11 1-16,14-16 6 15,11-10 15-15,7-6 15 16,3-15 9-16,-2-6 2 16,5-5 8-16,-5-5 15 15,-10-4 6-15,-8 0 12 16,-12-3 17-16,-11 1 12 15,-11-1 17-15,-12-2 0 16,-8-2-3-16,-13-2-8 16,-20-4-11-16,-17-5-16 15,-15-6-15-15,-21-7-30 16,-15-6-34 0,-17-8-39-16,-21-1-24 15,-18-3-15-15,-26 6 0 16,-24 2-6-16,-24 8-2 15,-34 6-1-15,-25 9 6 16,-26 6 7-16,-23 11 2 16,-24 10-2-16,-10 18-13 15,-13 8 1-15,-9 16-13 16,5 16-56-16,10 19-78 16,8 12-158-16,21 28-220 15,34 25 0 1,34 12 0-16,43 10 0 15</inkml:trace>
  <inkml:trace contextRef="#ctx0" brushRef="#br0" timeOffset="25800.46">20547 5206 2424 0,'0'1'123'15,"0"2"31"-15,0-3 15 16,0 1 13-16,0 1 25 16,0-2 20-16,0-2 18 15,0 4 24-15,0-2 31 16,0-2-49-16,0 2-34 15,0 0-22-15,0 0-10 16,0 0-16-16,0 0-25 16,6 0-14-16,6-2-17 15,6-4-28 1,8-4-41-16,2-4-29 16,-1 1-22-16,1-5-15 15,-8-2-9-15,-3 1 5 16,0 2-1-16,-7 0-5 15,-7 3 2-15,0 5 7 16,-3 2 12-16,0 4 2 16,0 3 11-16,0 3 7 15,-3 9 4-15,-3 10 1 16,-3 5 0-16,-3 9 0 16,0 3-2-1,0-3-5-15,5-2-1 16,1-6 1-16,3-3-11 15,-2-3-18-15,-1-6-20 16,0-2-14-16,-1-3-4 16,-9-1-5-16,1-2-11 15,-5-1 0-15,-6 2 1 16,2-1 1-16,1-1 8 16,-2-1 19-16,6 0 25 15,4-2 17-15,3 0 10 16,5-2 11-1,3-1 13-15,5 1 11 16,6-1 15-16,8-1 12 16,8 1 3-16,5 1 4 15,6-2-2-15,-3 0 2 16,-1 0-4-16,-3 0-10 16,-8 0-18-16,-1 0-55 15,-8 0-116-15,0 0-175 16,10-3-749-16,-17 3 0 15,3-3 0-15,0 0 0 16</inkml:trace>
  <inkml:trace contextRef="#ctx0" brushRef="#br0" timeOffset="30608">25021 5223 842 0,'-2'0'63'16,"2"0"12"-16,0 0 7 15,0 0 14-15,0 0 17 16,0 0 24-16,0 0 31 16,-1 3 26-16,-1-2 29 15,1 0-4-15,-2 0-1 16,1 1 10-16,1-2 16 15,-1 0 14-15,2 0-1 16,0-2-11-16,0 2-22 16,0 0-23-16,0 0-35 15,0 0-26 1,0 0-24-16,2-1-24 0,2-4-20 16,4 2-29-1,4-3-17-15,3-1-18 16,4 1-9-16,2-2-2 15,1 3 4-15,2-2-5 16,-2 3-2 0,0 3-1-16,-6-2-4 0,-3 3 1 15,-2 0 0-15,-5 3 8 16,-5 0 6-16,1 9 2 16,-8 1 6-16,-8 11 1 15,-4 2 5-15,-6 4 5 16,0-3 7-1,-3-2 4-15,4-2 5 16,2-3-4-16,2-6-2 16,1 0-7-16,4-3-14 15,4-1-18-15,3-6-35 16,1-1-48-16,6-2-42 16,0-1-7-16,0 0-2 15,0 0 1-15,6 0 1 16,-3 0 12-16,5 0 20 15,1 0 31-15,3 2 35 16,0 3 46-16,3 5 38 16,0-3 5-16,3 7-2 15,-1-2 1 1,6 0-2-16,-1-4-7 16,3-1-5-16,0-6-11 15,-1 1-3-15,-2-2 0 16,-4-2 5-16,-2-1 2 15,0 1-1-15,-7-3-11 16,3-1-30-16,-3-1-51 16,-1 0-111-16,-4-2-150 15,2-19-412-15,-6 19 0 16,3 2 0-16,-3-2 0 16</inkml:trace>
  <inkml:trace contextRef="#ctx0" brushRef="#br0" timeOffset="35237.92">25952 5563 1397 0,'-3'5'88'0,"-1"1"30"16,1-2 15-16,-2 3 23 15,5-4 29-15,0-2 24 16,0-1 21-16,0 0 19 15,0 0 15 1,0-1-39-16,0 1-39 16,5-4-28-16,2-6-8 15,8-5-15-15,8-6-20 16,7-11-16-16,3-1-17 16,5-5-19-16,4 0-14 15,1-6-8-15,6 4-3 16,0 0-4-16,4 1-10 15,-2 3-13 1,2 8-22-16,-2 3-33 0,-9 3-29 16,-4 8-64-1,-5 1-134-15,-6 1-152 0,-12 3-273 16,-10 5 0-16,-4 0 0 16</inkml:trace>
  <inkml:trace contextRef="#ctx0" brushRef="#br0" timeOffset="35529.55">26556 4978 2610 0,'10'0'84'15,"4"0"10"-15,5 3 3 16,-2 8 4-1,-2 8 2-15,-9 8 3 16,-3 6-1-16,-7 7 1 16,-7 0 0-16,-7-3-49 15,0 1-36-15,-5-7-26 16,5-7-66-16,5-4-97 16,7-12-126-16,4-6-316 15,4 0 0-15,10-6 0 16,3-4 0-16</inkml:trace>
  <inkml:trace contextRef="#ctx0" brushRef="#br0" timeOffset="35765.76">27006 4814 2896 0,'0'-3'100'15,"0"3"39"-15,0 8 11 16,0 5 12-16,0 6 4 16,0 9-1-16,4 3-6 15,4 1-35-15,5-1-47 16,4-4-133-16,4-10-165 16,0-5-160-16,-3-20-315 15,-3 8 0-15,-6-5 0 16</inkml:trace>
  <inkml:trace contextRef="#ctx0" brushRef="#br0" timeOffset="35983.23">27031 4767 1940 0,'27'-1'33'16,"8"0"-6"-16,7-3-63 16,13-3-114-16,-19-8-212 15,-6 10 0-15,-11 1 0 16,-14 3 0 0</inkml:trace>
  <inkml:trace contextRef="#ctx0" brushRef="#br0" timeOffset="36157.9">26982 4890 2576 0,'8'6'32'0,"14"2"-2"16,10 2-102-16,23-7-441 16,-5 1 0-16,7-5 0 15,-1-4 0-15</inkml:trace>
  <inkml:trace contextRef="#ctx0" brushRef="#br0" timeOffset="36299.03">27433 4898 2891 0,'-19'9'103'0,"-5"5"10"16,-5 4 0-16,-4 7-21 0,10-3-76 15,5-1-155 1,9-11-498-16,-4 7 0 15,1-9 0-15,3-5 0 16</inkml:trace>
  <inkml:trace contextRef="#ctx0" brushRef="#br0" timeOffset="36456.24">27250 4950 2870 0,'10'-4'189'0,"5"-2"46"15,4 4 20-15,5-1 5 16,-2 4-3-1,2 5-14-15,-3 8-85 16,0 0-133-16,0-2-232 16,-1-21-650-16,-4 20 0 15,1-6 0-15</inkml:trace>
  <inkml:trace contextRef="#ctx0" brushRef="#br0" timeOffset="36889.54">27688 4819 3170 0,'-6'2'76'0,"-2"2"-9"16,-1 3-22-16,6 3-28 0,0-1-59 16,3 7-52-1,9-4-11-15,2-1 4 16,1-3 19-16,4-2-25 15,4 0 45-15,-1-2 49 16,4-1 40-16,-3-3 41 16,-1 0 60-16,1 0 52 15,-4-2 6-15,-5-3-18 16,1-2-29-16,-6-4-55 16,-6-3-50-16,3 1-26 15,-6 1 4-15,-5 1 21 16,1 5 59-16,-5 6 21 15,0 0 16-15,1 8 19 16,4 7 19-16,2 1 8 16,5 5-7-1,2 3-42-15,4-2-108 16,6 0-112-16,4-7-228 16,8-13-589-16,3-1 0 15,0-5 0-15,4-13 0 16</inkml:trace>
  <inkml:trace contextRef="#ctx0" brushRef="#br0" timeOffset="37081.89">28159 4548 3287 0,'-11'15'130'16,"-6"8"8"-16,-3 10 3 15,-6 13-11-15,4 4-67 16,5 4-157-16,7-9-665 16,-9 8 0-16,0-3 0 15</inkml:trace>
  <inkml:trace contextRef="#ctx0" brushRef="#br0" timeOffset="37499.99">27077 5327 2800 0,'3'-1'128'15,"4"-2"40"-15,2 2 38 16,0 5 25-16,-4 9 16 15,0 9 1-15,-4 9 2 16,-1 8-3-16,-3 2-33 16,1-2-157-1,2-3-148-15,0-10-229 16,-1-14-557-16,-1 1 0 16,-1-11 0-16</inkml:trace>
  <inkml:trace contextRef="#ctx0" brushRef="#br0" timeOffset="37780.79">27012 5448 4159 0,'3'-5'115'0,"10"3"8"16,4-1-6-16,15 0-62 16,13 2-97-16,8 1-138 15,11-6-179-15,2-19-438 16,-4 20 0-16,-6-4 0 15,-5 2 0-15,-21 2 3622 16,-1 17-3054 0,-10-16 10-16,-7 4 23 15,-12-1 51-15,-3 2 34 16,-21 3 76-16,-9 4 100 16,-8 2 136-16,-5 6 151 15,2 0-55-15,11 1-277 16,9-10-817-16</inkml:trace>
  <inkml:trace contextRef="#ctx0" brushRef="#br0" timeOffset="37960.87">27295 5420 3187 0,'10'0'239'0,"6"0"42"16,6 2 10-16,5 0-5 15,2 3-37-15,2 4-129 16,7 1-229-16,1-10-799 16,3 2 0-16,-3-2 0 15,-4-2 0-15</inkml:trace>
  <inkml:trace contextRef="#ctx0" brushRef="#br0" timeOffset="38201.33">27932 5148 4526 0,'-2'4'95'0,"-6"7"9"16,-5 10 0-16,1 11-27 15,-6 9-81-15,6 6-149 16,7-3-282-16,-3 0-427 15,1-8 0-15,1-8 0 16,-1-11 0-16</inkml:trace>
  <inkml:trace contextRef="#ctx0" brushRef="#br0" timeOffset="38367.15">27763 5323 4326 0,'36'-5'12'0,"11"-3"-55"16,19-1-170-16,15-14-603 15,-13 12 0-15,-2 1 0 16,-1 4 0-16</inkml:trace>
  <inkml:trace contextRef="#ctx0" brushRef="#br0" timeOffset="39335.44">27349 5855 3588 0,'-1'9'95'0,"-4"6"4"15,-1 4-1-15,-1 8-18 16,2-2-26-16,1-3-24 15,1-5-32-15,1-6-26 16,2-6-16-16,0-1-61 16,0-9-10-16,0-7 37 15,0-7 39-15,2-1 67 16,-1-10 60-16,7-1 51 16,3 4 56-16,5-2 43 15,9 8 19-15,4 4 2 16,1 5-31-1,-2 5-42-15,-4 4-42 16,-5 5-71-16,-13 4-59 16,-2 9-54-16,-14 3-40 15,-7 5-22-15,-5 2-5 16,-4-4 6-16,-1-6 21 16,9-2 6-16,4-5 5 15,11-4 23-15,6-2 30 16,11-2 29-16,7 0 18 15,9 0 4-15,3 1 2 16,6 4-6-16,-9 5-10 16,-10 3 4-1,-7 3 17-15,-8 3 20 16,-7-1 22-16,-11-3 12 16,-10-4 6-16,-10-3 5 15,-6-4-4-15,0-2-6 16,4-5-41-16,11-2-63 15,12-1-114-15,7-9-153 16,19-6-235-16,10-4-450 16,8 0 0-16,6-3 0 15,8 3 0-15</inkml:trace>
  <inkml:trace contextRef="#ctx0" brushRef="#br0" timeOffset="39498.21">27832 5779 3928 0,'0'0'100'16,"-1"2"-2"-16,-2 7-22 15,-3 5-86-15,1 4-187 16,26-6-602-16,-31 8 0 16,-1-5 0-16</inkml:trace>
  <inkml:trace contextRef="#ctx0" brushRef="#br0" timeOffset="39722.87">27865 5710 3080 0,'16'-15'168'16,"9"0"35"-16,4-1 10 16,5 3 1-16,-7 7 1 15,-3 16-3-15,-5 13 0 16,-11 9-4-16,-6 11 1 15,-7 9-103-15,-13-2-78 16,-9-2-61-16,-6-9-100 16,-11-9-196-16,-8-20-585 15,-2-2 0-15,8-8 0 16,6-10 0-16</inkml:trace>
  <inkml:trace contextRef="#ctx0" brushRef="#br0" timeOffset="46140.76">22346 5138 1980 0,'0'0'50'0,"0"0"35"16,0 0 9-16,1 0 12 15,-1 0 37 1,0 3 32-16,0 2 44 16,0 8 43-16,-5 5 21 15,-5 8 5-15,-3 6-26 16,-8 3-28-16,-2 2-8 15,3-1-11-15,1 2-37 16,1-8-46-16,9 0-78 16,0-7-108-16,6-5-83 15,0-3-109-15,3-8-110 16,6-4-128-16,-2-13-257 16,4 2 0-16,2-3 0 15,1-8 0-15</inkml:trace>
  <inkml:trace contextRef="#ctx0" brushRef="#br0" timeOffset="46423.63">22268 5009 3337 0,'0'0'43'0,"6"-5"11"16,8-1-2-16,12-2 1 15,10-4 0 1,14-3-1-16,4-2-7 16,3-3-34-16,-3 3-90 15,-7 0-164-15,-2-3-432 16,-15 12 0-16,-17 3 0 15,-7 5 0-15</inkml:trace>
  <inkml:trace contextRef="#ctx0" brushRef="#br0" timeOffset="46607.98">22245 5288 2306 0,'0'4'89'0,"3"2"30"16,10 0 4-16,7-3-2 16,10 1-38-16,15-8-141 15,11-12-498-15,-11 2 0 16,-4 0 0-16,-15-1 0 16</inkml:trace>
  <inkml:trace contextRef="#ctx0" brushRef="#br0" timeOffset="46958.52">22545 5334 4064 0,'3'0'20'0,"7"-2"0"0,11-4-33 15,6-6-60 1,8-1-102-16,-2-9-76 15,-3-3-58-15,-10 0-41 16,-13 0-13-16,-7 7 5 16,-14 8 21-16,-5 4 81 15,-5 9 121-15,-3 8 135 16,-2 3 148-16,7 8 102 16,2 5 80-16,5 2 47 15,5-1 12-15,7 2-27 16,4-1-84-1,7-4-202-15,14-12-288 0,1-4-484 16,2-5 0 0,5-5 0-16,-3-5 0 15</inkml:trace>
  <inkml:trace contextRef="#ctx0" brushRef="#br0" timeOffset="47281.98">22788 5322 3894 0,'3'-4'34'0,"4"0"2"15,3-1-18 1,7-3-34-16,5-1-29 16,3-2-36-16,-6 0-20 15,-6-2-4-15,-5 4 5 16,-7-1-10-16,-7 1 16 15,-1 6 42-15,-7 0 63 16,-3 3 96-16,-2 4 69 16,-5 5 56-16,4 6 25 15,2 6 2-15,4 5-9 16,7 2-43-16,4-3-114 16,9-3-167-1,15-7-252-15,9-29-568 16,5 13 0-16,9-8 0 15</inkml:trace>
  <inkml:trace contextRef="#ctx0" brushRef="#br0" timeOffset="47598.56">23094 5102 3807 0,'-20'-2'194'15,"-1"8"12"-15,-6 8 7 16,-3 8 1-16,11 12-2 15,6 1-5-15,9 2-5 16,5-7-4-16,2-6-5 16,10-9-140-1,-3-10-58-15,8-9-10 16,0-10-5-16,-3-12 0 16,0-9-3-16,-6-12-13 15,-1-10-18-15,0-5-19 16,2-4 0-16,-6 1-18 15,2 7-62-15,-3 10-84 16,-1 15-166-16,20 4-496 16,-18 18 0-16,2 5 0 15,1 10 0-15</inkml:trace>
  <inkml:trace contextRef="#ctx0" brushRef="#br0" timeOffset="48002.43">23274 4725 3626 0,'0'0'17'0,"-4"15"6"16,-5 18 1-16,-2 19 0 15,-1 19 2-15,-6 19-5 16,0-1-6-16,3-5-1 15,2-11 1 1,2-16 9-16,5-14-15 16,5-14-3-16,1-13 0 15,4-11 11-15,7-10 12 16,8-11 15-16,5-4 12 16,9-7 12-16,-3 1 18 15,-3 5 12-15,-7 5-4 16,-6 8 10-16,-8 4 25 15,-5 8 20-15,-5 5 10 16,-13 5 2-16,-6 2-5 16,-5 3-9-16,-7-3-62 15,4-4-109-15,5-5-203 16,46-7-809 0,-19-4 0-16,8-10 0 15,6-6 0-15</inkml:trace>
  <inkml:trace contextRef="#ctx0" brushRef="#br0" timeOffset="48365.99">23513 5117 4619 0,'-16'3'149'0,"-2"5"5"16,0 3-2-16,0 3-17 15,12 1-32-15,5 1-22 16,1-4-33-16,4-4-37 16,7-3-34-16,2-5-98 15,4-5-56 1,2-3 2-16,-1-2 17 16,-6 3 44-16,-4-2 54 15,-6 3 32-15,-1 2 52 16,-2 3 52-16,1 5 38 15,0 3 15-15,1 2-25 16,-1 7-87-16,3-1-123 16,6-2-184-16,9-8-642 15,-1-1 0-15,3-2 0 16,3-4 0-16</inkml:trace>
  <inkml:trace contextRef="#ctx0" brushRef="#br0" timeOffset="48565.98">23809 5007 3341 0,'-15'4'224'0,"-5"8"27"16,-7 10 4-16,0 6-2 16,7 5-21-16,9 9-76 15,4-4-107-15,7-4-113 16,7-11-147-16,23-12-686 15,-14 1 0-15,2-12 0 16,5-9 0 0</inkml:trace>
  <inkml:trace contextRef="#ctx0" brushRef="#br0" timeOffset="48813.99">24003 4945 2897 0,'-6'8'143'0,"-5"9"33"15,-6 8 22-15,-2 7 12 16,1 0 4-16,2 1 1 16,7-5 3-16,4-13-3 15,4-5 0-15,10-7-96 16,7-10-49-16,5-9-67 16,4-3-102-1,6-9-128-15,-1-8-218 16,-10 1-379-16,-10 6 0 15,-4 7 0-15,-8 6 0 16</inkml:trace>
  <inkml:trace contextRef="#ctx0" brushRef="#br0" timeOffset="48956.55">23991 5050 3208 0,'-5'23'166'0,"-1"6"9"15,-1 7 0-15,3 7-16 16,4-7-70-16,-2-5-97 15,7-9-195-15,-2-14-549 16,-1 3 0-16,3-9 0 16,-1-4 0-16</inkml:trace>
  <inkml:trace contextRef="#ctx0" brushRef="#br0" timeOffset="49480.58">22716 5781 3641 0,'21'-7'36'0,"21"-4"27"0,21-5 26 15,26-5 58-15,9-6 28 16,19 1 3 0,5 2-7-16,-1 1-89 15,1 3-189-15,-9-8-788 16,-14 11 0-16,-16 4 0 16</inkml:trace>
  <inkml:trace contextRef="#ctx0" brushRef="#br0" timeOffset="67488.27">27721 7747 1608 0,'3'0'105'16,"3"0"28"-16,4 2 11 15,-2 2 5-15,-6-3 13 16,-1 5 13-16,1 2 13 15,-9 2 8-15,-2 1 3 16,-7 3-62-16,-2-4-31 16,-6 1-24-16,0-1-6 15,1-3-4-15,2-1-10 16,1 0-14-16,10-3-12 16,0 0-8-16,6-2-13 15,4 2 0-15,0-3-7 16,7 0 3-1,6-3 0-15,5 3 2 16,6-4 0-16,6 3 3 16,3-1 4-16,-2 2 7 15,-4 3 24-15,-5 4 17 16,-2 4 26-16,-7 4 26 16,-5 5 15-16,-5 2 6 15,-3 0 12-15,-11 1 4 16,-7 2 12-16,-6-2-1 15,-9-7-10 1,-5-1-26-16,-1-4-67 0,4-3-110 16,7-8-151-1,10 0-255-15,7-8-503 16,8-7 0-16,3-4 0 16,3-7 0-16</inkml:trace>
  <inkml:trace contextRef="#ctx0" brushRef="#br0" timeOffset="68096.28">27662 7813 1500 0,'3'0'93'0,"0"0"26"0,6-2 12 15,5 1 6-15,1-2 9 16,6-4 4 0,-2 0 2-16,1-4-3 15,-8-3 1-15,-1 2-46 16,-8-3-38-16,-2 2-16 16,-5-1-3-16,-7 0 9 15,-1 2-4-15,-8 3-4 16,-5 2-4-16,-2 4-8 15,1 3-12-15,-2 3-52 16,3 0-112-16,8-1-165 16,0 6-251-16,3 4 0 15,8-3 0 1,6 3 0-16</inkml:trace>
  <inkml:trace contextRef="#ctx0" brushRef="#br0" timeOffset="70422.67">27400 8394 3043 0,'0'5'91'0,"0"3"61"15,0 4 34-15,0 5 20 16,0 5 9 0,0 6 8-16,-3 2 5 15,-3 4 2-15,0 1-8 16,0-2-81-16,-6-2-137 16,0-2-167-16,3-6-192 15,6-11-529-15,-5-4 0 16,4-3 0-16,1-5 0 15</inkml:trace>
  <inkml:trace contextRef="#ctx0" brushRef="#br0" timeOffset="70673.7">27373 8486 1632 0,'12'-23'132'16,"6"-4"56"-16,5-2 37 15,1-3 27-15,-1 14 37 16,-4 11 46-16,1 4 36 15,-5 5 27-15,-5 9 22 16,-4 7-53-16,-6 7-66 16,-7 4-48-16,-13 6-34 15,-6-3-27-15,-11-5-43 16,-4-2-60-16,-1-5-67 16,9-6-93-1,7-3-127-15,16-6-121 16,10-3-188-16,10-20-440 0,6 4 0 15,3-3 0-15,5-5 0 16</inkml:trace>
  <inkml:trace contextRef="#ctx0" brushRef="#br0" timeOffset="71063.48">27515 8476 2760 0,'4'0'169'0,"-1"3"84"16,0 1 36-16,5 5 3 15,1 2 3-15,1 3 0 16,-1 2-2-16,4 1-15 16,-3-4-23-16,-3-5-128 15,4-3-90-15,1-3-106 16,0-6-50 0,7-7-10-16,-2-5-5 15,3-3 4-15,-2-3 7 16,-2-2 20-16,-5 5 44 15,-1 5 47-15,-7 3 48 16,-3 8 46-16,0 3 42 16,0 8 31-16,-3 12 21 15,-4 9 4-15,-5 10-2 16,-6 8-4-16,0 0-18 16,-2 0-34-16,3-3-63 15,4-3-85-15,4-4-131 16,4-9-159-1,4-12-228-15,2-28-428 16,7 12 0-16,6-8 0 16,5-6 0-16</inkml:trace>
  <inkml:trace contextRef="#ctx0" brushRef="#br0" timeOffset="71283.69">27953 8404 3387 0,'-8'21'123'16,"-1"10"27"-16,-5 12 2 15,-2 8-2-15,5-2-33 16,0-2-75-16,3-5-116 16,5-14-201-1,-3-12-479-15,-3 1 0 16,-8-9 0-16,-1-8 0 15</inkml:trace>
  <inkml:trace contextRef="#ctx0" brushRef="#br0" timeOffset="71455.75">27743 8671 3040 0,'10'-7'156'16,"4"-1"53"-16,2 1 8 15,6-1-7-15,5 0-26 16,-1 3-56-1,1 1-62-15,3-1-142 16,0-6-180-16,-6 3-519 16,-3 1 0-16,-8-4 0 15,-2-4 0-15</inkml:trace>
  <inkml:trace contextRef="#ctx0" brushRef="#br0" timeOffset="71872.49">28182 8230 2475 0,'-2'7'151'0,"-3"11"61"15,-4 13 25-15,-4 12 11 16,-1 9 20-16,-7 10 17 16,-3 1 7-16,3-3 4 15,0-5 0 1,0-9-96-16,7-7-64 15,4-12-87-15,6-9-50 16,4-11-26-16,6-7-37 16,8-8-24-16,6-7-9 15,0-3-3-15,5-2 10 16,-1-1 18-16,-9 5 32 16,0 5 64-16,-9 4 45 15,-4 7 22-15,-2 7 21 16,0 6 8-16,-6 3 2 15,0 5-18-15,0-1-52 16,1-4-117 0,2-4-172-16,8-8-235 15,4-20-425-15,3 12 0 16,0-3 0-16,6-4 0 16</inkml:trace>
  <inkml:trace contextRef="#ctx0" brushRef="#br0" timeOffset="72133.6">28284 8569 3804 0,'-8'7'176'0,"-4"4"39"0,5 2 4 16,-2 5-3 0,7-1-15-16,8-3-22 15,6-5-18-15,5-1-15 16,1-6-11-16,0-4-105 15,0-6-67-15,-9-1-36 16,-6-3 2-16,0-6 1 16,-7-1 5-16,-4 1-10 15,-1 3-43-15,3 2-39 16,-6 1-104-16,9 2-184 16,2-11-377-16,1 17 0 15,4-3 0 1</inkml:trace>
  <inkml:trace contextRef="#ctx0" brushRef="#br0" timeOffset="72545">28476 8494 3887 0,'2'0'165'16,"1"2"19"-16,-2 8 6 15,1 2-1-15,1 6-3 16,-1 3-2-16,-2-2-11 15,0-3-17-15,1-2-24 16,-1-7-154-16,2-2-64 16,4-4-30-16,4 1-15 15,5-7 2-15,5-5 4 16,4-4 4 0,0-4 14-16,0-7 28 15,-1 0 47-15,-5 2 56 16,-2 1 42-16,-5 6 41 15,-8 6 35-15,1 6 9 16,-4 1 11-16,0 8 7 16,0 7 12-16,0 6-14 15,3 2-22-15,-3 7-21 16,6-2-39-16,0 0-66 16,8-4-103-16,-1-3-148 15,16-7-289-15,-7-2-519 16,1-8 0-16,0-2 0 15,-4-3 0 1</inkml:trace>
  <inkml:trace contextRef="#ctx0" brushRef="#br0" timeOffset="75524.41">27591 9999 1431 0,'2'0'80'15,"-1"0"51"-15,3 0 38 16,-3 0 24-16,1 0 20 16,-2 0 22-1,0 0 25-15,0 0 37 0,1 0 34 16,-1 0-23-1,0 0-23-15,-1 2-45 0,-7 1-27 16,0 6-21-16,-8 2-22 16,-4 3-23-1,-4 2-26-15,0 2-42 16,2-1-38-16,0 0-29 16,3-2-23-16,7-4-14 15,3 0-21-15,6-8-20 16,1 0-4-16,4-3 4 15,1 1 0-15,7 0 5 16,4 1-1-16,4-1 1 16,6 1-3-16,0-2 0 15,-1-2 3-15,-1 2 0 16,-7-1-10 0,0-1-18-16,-6 0-15 15,-4-1 0-15,0-2 3 16,-2-4 8-16,-2 2 13 15,2-4 8-15,1-3 10 16,2-1 15-16,-1-2 18 16,1-4 17-16,0 0 12 15,3 1 4-15,-1 1 1 16,-4 0 6-16,2 7 15 16,-3 0 16-16,0 7 18 15,-3 3 40 1,0 0 32-16,0 2 9 15,0 8 6-15,-3 5 15 16,-3 10 8-16,-4 6 0 16,-7 12-17-16,-1 0-21 15,-2 1-37-15,3-3-92 16,1-3-119-16,4-6-129 16,8-12-186-16,-2-27-421 15,4 14 0-15,2-5 0 16,0-5 0-16</inkml:trace>
  <inkml:trace contextRef="#ctx0" brushRef="#br0" timeOffset="76037.2">27591 9782 1990 0,'-4'0'129'16,"-6"3"46"-16,-6 6 18 16,-2 9 17-16,-3 10 32 15,-3 13 27 1,5 11 21-16,2 5 15 15,5 3 13-15,3-1-56 16,6-6-57-16,1-8-49 16,2-3-18-16,8-10-16 15,5-6-34-15,4-7-35 16,10-10-24-16,9-6-19 16,9-3-18-16,-1-10-12 15,4-3-9-15,-3-8 7 16,-5-5 1-16,-10-7-2 15,-6-7 2-15,-5-6 8 16,-10-8-2 0,-4-4-5-16,-4-3 6 15,-1 4 4-15,-1 6 4 16,-10 11-9-16,-2 5-8 16,-13 13-44-16,-8 11-39 15,-10 5-64-15,0 8-146 16,10 0-537-16,-10 14 0 15,3 6 0-15</inkml:trace>
  <inkml:trace contextRef="#ctx0" brushRef="#br0" timeOffset="77047.09">27549 10551 2484 0,'0'0'129'16,"3"0"58"-16,-3 0 59 15,0 0 36-15,0 0 35 16,0 2 20-16,-3 7 13 15,-1 7 21-15,-2 6 14 16,-5 6-25 0,-1-1-38-16,-1 0-85 15,2-6-77-15,2 0-63 16,5-9-56-16,-1-1-43 0,4-2-43 16,1-8-41-1,0 1-21-15,0-4-42 16,3-8-33-16,1-9 10 15,8-6 2-15,2-4 22 16,2-7 24-16,-2 5 27 16,-1 4 35-16,-4 9 48 15,-3 5 39-15,-6 7 19 16,3 3 15-16,-3 3 20 16,0 7 19-1,0 3 3-15,4 2-8 16,3 3-6-16,5 4-14 15,3-7-43-15,9-5-59 16,3-3-51-16,8-6-43 16,1-7-39-16,3-7-20 15,-6-5-6-15,-3-6 5 16,-7 0 4-16,-2-2 7 16,-6 3 19-16,-8 2 36 15,0 8 63 1,-6 3 79-16,-1 9 77 15,-1 1 44-15,-6 7 17 16,-6 9 22-16,-4 10 16 16,-4 2 10-16,-1 8 4 15,2 9-6-15,2-5-37 16,8-1-53-16,-1-3-77 16,4-6-88-16,4-3-100 15,1-8-110-15,5-7-182 16,26-9-545-16,-19 1 0 15,2-7 0-15,0-7 0 16</inkml:trace>
  <inkml:trace contextRef="#ctx0" brushRef="#br0" timeOffset="77394.75">28069 10328 3052 0,'0'-2'188'16,"1"2"47"-16,-1 0 18 16,0 8 11-16,-1 7 2 15,-4 12 8-15,-1 9 5 16,-6 7 6-16,-6 1 2 16,1 0-101-16,-2-5-73 15,4-2-46-15,6-7-26 16,4-10-32-1,4-5-21-15,2-6-19 16,7-5-16-16,5-2-9 16,1 0-8-16,5-4-19 15,0 4-26-15,-3-2-64 16,-2 2-74-16,-1-2-168 16,-4-17-497-16,-3 13 0 15,-3 3 0-15,-1-4 0 16</inkml:trace>
  <inkml:trace contextRef="#ctx0" brushRef="#br0" timeOffset="77827.07">27623 10993 2467 0,'15'-1'105'0,"9"-2"13"15,11 1 11-15,8-1 20 16,3 0 31 0,3 0 48-16,4-1 10 15,-2 4-11-15,0-2-84 16,-5 1-195-16,6-6-734 15,-17 2 0-15,-10 2 0 16,-7-3 0-16</inkml:trace>
  <inkml:trace contextRef="#ctx0" brushRef="#br0" timeOffset="82918.53">22724 14397 1940 0,'0'0'130'16,"0"0"31"-16,0 0 10 15,0 0 3-15,0 0-1 16,0 0-2-16,0 0-1 15,0 0-4-15,0 0-3 16,0 0-82-16,0 0-56 16,0 0-28-16,0 0-7 15,0-1-1-15,0 1 4 16,0 0 7-16,0 0 6 16,0 0 7-1,0 0 10-15,0-2 10 16,0 2 7-16,0 0 1 15,0-1-1-15,0 1 0 16,0 0 0-16,0 0 1 16,0 0-1-16,0 0 4 15,0 0 6-15,0 0 2 16,0 0 6-16,0 0 9 16,0 0 19-16,0 0 15 15,0 0 13 1,0 0 6-16,-7 6 7 15,-3 9 10-15,-4 7 5 16,-6 6 0-16,-4 10-3 16,2-3-7-16,1 0-14 15,6-5-17-15,3-3-20 16,5-7-23-16,2-5-32 16,3-8-56-16,2-4-40 15,2-5-16-15,4-6-19 16,3-12-16-16,6-5-11 15,3-7-14 1,2-9-16-16,-1 0-6 0,1 0 22 16,-4 2 38-16,-6 4 34 15,-1 10 35 1,-4 6 48-16,-3 9 33 16,-2 6 10-16,0 8 18 15,0 6 23-15,1 6 20 16,-1 1 0-16,8 6-2 15,3-4-16-15,5-6-38 16,8-6-55-16,2-2-64 16,3-10-48-1,5-4-42-15,1-8-35 0,-1-7-31 16,-7-5-4 0,3-6 3-16,-8 2 19 15,-6 1 31-15,-7 7 55 16,0 6 85-16,-9 9 98 15,-3 5 70-15,-3 13 58 16,-9 11 63-16,-6 15 30 16,-4 11 7-16,-4 14-9 15,3 5-20-15,7-3-43 16,4-7-80-16,6-8-122 16,4-10-148-16,5-11-163 15,11-15-236-15,4-8-415 16,0-4 0-1,1-10 0-15,4-1 0 16</inkml:trace>
  <inkml:trace contextRef="#ctx0" brushRef="#br0" timeOffset="83218.95">23024 14571 2602 0,'0'0'221'16,"2"0"38"-16,0 0 16 15,2 0 5-15,2 0-6 16,6 0-27-1,3 0-43-15,6-2-42 0,2-2-40 16,4-3-212-16,-1-5-95 16,-2-5-48-16,-3 0-14 15,-8 1 7 1,-7 3 57-16,-2 5 81 16,-3 5 98-16,-6 4 95 15,-1 6 66-15,0 7 62 16,-7 4 40-16,-1 3 8 15,3 7-14-15,1-4-61 16,3-1-150-16,5-6-232 16,16-11-740-16,-11-2 0 15,3-4 0-15,0-6 0 16</inkml:trace>
  <inkml:trace contextRef="#ctx0" brushRef="#br0" timeOffset="83458.38">23288 14162 3533 0,'0'0'91'0,"-3"4"5"16,0 4-33-16,0 7-66 15,0 3-124 1,1 2-175-16,1 0-368 16,1 2 0-16,1-2 0 15,-1-6 0-15</inkml:trace>
  <inkml:trace contextRef="#ctx0" brushRef="#br0" timeOffset="83689.85">23485 14241 3332 0,'-12'33'73'0,"-6"11"6"0,-1 10-9 15,-7 8-24 1,9-13-36-16,4-7-91 15,4-9-130-15,7-18-452 16,-4 1 0-16,2-12 0 16,-1-4 0-16</inkml:trace>
  <inkml:trace contextRef="#ctx0" brushRef="#br0" timeOffset="84128.85">23324 14486 2108 0,'3'-7'172'16,"5"-3"31"-16,2-1 8 15,8-4-3-15,2 4-5 16,2 0-15 0,2 4-3-16,3 2 2 0,-7 5 14 15,1 6-115 1,-8 8-36-16,-5 3-25 16,-5 3-2-16,-1 7 9 15,-8-4 4-15,-1 0 3 16,0-4-22-16,-2-8-28 15,2-1-68-15,4-9-64 16,4-2-78-16,5-10-37 16,6-5-16-16,3-3 0 15,4 0 14 1,-2-1 42-16,0 6 70 16,-2 5 72-16,-4 4 104 15,-1 3 106-15,-4 3 111 16,-1 6 49-16,-2 5 27 15,0 6-7-15,0 1-22 16,-3 4-42-16,1 1-92 16,-1-3-95-16,0-5-124 15,0-5-188-15,6-8-551 16,-4-1 0-16,1-2 0 16,-2-6 0-16</inkml:trace>
  <inkml:trace contextRef="#ctx0" brushRef="#br0" timeOffset="84479.24">23736 14273 3410 0,'4'-2'212'0,"0"-1"43"16,-1 1 21-16,0-2 5 15,0 4 0-15,0 0 2 16,-6 2-10-16,3-1-20 16,0 3-29-16,0 0-179 15,0 1-132-15,0 1-103 16,0-1-54 0,0-1-12-16,0-1-14 15,0-3-18-15,0 0 0 16,0 0 15-16,0 0 23 15,0 0 21-15,0 0-14 16,11-7-95-16,-11 2-229 16,1 3 0-16,1-2 0 15,1 3 0-15</inkml:trace>
  <inkml:trace contextRef="#ctx0" brushRef="#br0" timeOffset="84801.41">23888 14398 2836 0,'0'-5'156'0,"0"-2"57"16,0-2 34-16,-1 0 19 15,-8 5 19-15,-1 4 33 16,-8 4 28-16,-4 14 50 16,1 8 20-16,0 5-81 15,3 6-63 1,9 1-92-16,3-3-97 16,3-5-63-16,6-5-91 15,8-4-163-15,7-11-209 16,21-12-681-16,-10-2 0 15,2-5 0-15,1-7 0 16</inkml:trace>
  <inkml:trace contextRef="#ctx0" brushRef="#br0" timeOffset="85113.74">23989 14452 3744 0,'-3'0'204'0,"-4"3"34"15,-3 4 14 1,2 4 0-16,0 2-5 15,2 5-12-15,5-1-14 16,1-2-21-16,4-5-36 16,7-6-190-16,3-2-91 15,5-8-48-15,8-6-15 16,-4-1 9-16,-5 0 17 16,-5-2 40-16,-5 5 61 15,-4 4 64-15,-2 1 64 16,-2 5 53-16,-3 3 64 15,-2 5 15-15,-1 5-22 16,0 0-39 0,0 3-91-16,3-2-155 0,8-6-224 15,32-12-746 1,-20 2 0-16,9-5 0 16,5-2 0-16</inkml:trace>
  <inkml:trace contextRef="#ctx0" brushRef="#br0" timeOffset="85393.75">24330 14230 5074 0,'-10'0'172'16,"-4"3"28"-16,1 4-12 15,0 6-23-15,13 7-14 16,0 9-25-16,0 5-12 15,3 4 2-15,-3 4 9 16,4 0-77-16,-8 0-64 16,-2-6-31-16,-3-6-20 15,-5-5-24-15,-1-8-79 16,-1-6-147-16,23-11-837 16,-22-3 0-16,5-5 0 15,-3-3 0-15</inkml:trace>
  <inkml:trace contextRef="#ctx0" brushRef="#br0" timeOffset="86287.44">23142 14509 2692 0,'0'0'72'0,"7"0"12"16,0 0 9-16,-1-1 19 15,1-2 27-15,4 0 34 16,-7-3 28-16,4 1 15 16,-2 0 16-1,4-1-38-15,-1 1-7 16,0 1-11-16,1-2-7 16,1 2-13-16,-5 2-24 15,4 1-32-15,-3 1-12 16,-6 4-8-16,1 3-3 15,-1 4-2-15,-4 6-3 16,-2 2 8-16,-1-1 2 16,-1 1-2-16,-5-4-6 15,1-3-20 1,-2-1-48-16,-2-2-62 16,3-4-98-16,3 0-115 15,4-4-188-15,1-10-535 16,3 6 0-16,1-3 0 15</inkml:trace>
  <inkml:trace contextRef="#ctx0" brushRef="#br0" timeOffset="86704.8">23187 14573 3268 0,'6'0'108'0,"3"-1"27"15,3 0-2-15,5-4-3 16,1-1-2-16,-3-1-2 16,0-3-5-16,-3 0 3 15,-7 2-2-15,0-1-55 16,-3 1-53-16,-2-3-31 15,0 1-8-15,-3 2-5 16,-6 0-8-16,2 2 22 16,-9 3 15-1,-2 3 9-15,1 4 31 16,-5 7 35-16,3 8 34 16,-1 3 31-16,5 13 28 15,4 3 17-15,7 4 11 16,4-1-25-16,10-1-26 15,1-5-50-15,7-5-133 16,8-10-243-16,3-24-788 16,-1 4 0-16,-1-4 0 15</inkml:trace>
  <inkml:trace contextRef="#ctx0" brushRef="#br0" timeOffset="94970.87">24808 14024 2426 0,'0'0'108'0,"0"0"32"15,0 0 24-15,0 0 19 16,0 0 23-16,0 0 40 16,0 0 47-16,0 0 36 15,-4 3 24-15,-1 7-41 16,-1 5 2-16,-3 9 2 16,-3 3-26-1,0 7-28-15,1-2-28 16,1-2-84-16,4-5-84 15,-2-5-95-15,7-7-140 16,-1-2-136-16,7-7-209 16,21-14-561-16,-16 1 0 15,2 0 0-15</inkml:trace>
  <inkml:trace contextRef="#ctx0" brushRef="#br0" timeOffset="95220.78">25090 13822 2530 0,'0'4'124'0,"-2"5"44"15,-1 11 34-15,-4 6 2 16,2 5 0-16,-7 9-11 15,2 1-25-15,-1-2-33 16,2 0-64-16,0-7-218 16,6-9-623-16,-7 4 0 15,0-4 0-15,-3-2 0 16</inkml:trace>
  <inkml:trace contextRef="#ctx0" brushRef="#br0" timeOffset="95704.48">24741 14529 2459 0,'0'0'119'0,"0"-2"42"16,4-4 38-16,4-3 15 15,7-5 9-15,7-4 17 16,11-3 26 0,1 1 15-16,6-1 22 0,2 1-50 15,4 1-32-15,2 5-34 16,6 3-29-16,-3 5-6 16,3 2-7-1,0 4-19-15,-7 2-32 16,-3 4-45-16,-8 3-94 15,-5 2-150-15,-4-1-232 16,-11-18-609-16,-5 14 0 16,-6 0 0-16,-3-6 0 15</inkml:trace>
  <inkml:trace contextRef="#ctx0" brushRef="#br0" timeOffset="96612.82">25353 14097 3839 0,'0'0'-108'16,"3"0"-81"-16,3-3-158 15,2-11-292 1,1 10 0-16,0 0 0 16</inkml:trace>
  <inkml:trace contextRef="#ctx0" brushRef="#br0" timeOffset="96743.67">25461 14122 2665 0,'0'0'-75'15,"2"0"-83"-15,1-3-328 16,-1 3 0-16,4 0 0 16,3 3 0-16</inkml:trace>
  <inkml:trace contextRef="#ctx0" brushRef="#br0" timeOffset="96989.21">25542 14164 1954 0,'0'5'98'0,"0"-3"10"0,3 1 1 15,5 0-7 1,3-2-7-16,4-1 0 16,3-1 4-16,0 1 14 15,-4 0 22-15,-3 0-38 16,-6 0-24-16,-2 0-5 15,-1 0-10-15,-2 0-43 16,0 0-130-16,3-6-505 16,-8 6 0-16,-3 0 0 15,-3 0 0-15</inkml:trace>
  <inkml:trace contextRef="#ctx0" brushRef="#br0" timeOffset="97404.7">24554 14502 4416 0,'-1'2'-66'0,"-1"-1"-64"16,2 2-182-16,0-15-469 16,6 9 0-16,1-1 0 15,2-1 0-15</inkml:trace>
  <inkml:trace contextRef="#ctx0" brushRef="#br0" timeOffset="97519.25">24601 14579 2693 0,'-7'6'-5'0,"-1"0"-49"16,5 0-118-16,-2-1-320 15,5 1 0-15,0-2 0 16,3 3 0-16</inkml:trace>
  <inkml:trace contextRef="#ctx0" brushRef="#br0" timeOffset="97702.7">24553 14750 3265 0,'-8'10'138'16,"0"1"21"-16,2 2-1 16,-4 0-11-16,4-4-29 15,3-1-42-15,1-4-64 16,1 0-134-1,1-2-160-15,1-4-451 16,-1 2 0-16,2-2 0 16,1-2 0-16</inkml:trace>
  <inkml:trace contextRef="#ctx0" brushRef="#br0" timeOffset="107862.53">19227 8757 2375 0,'-15'-3'19'16,"-6"-1"37"-16,-5 0 22 15,-1-1 8-15,9-1 6 16,-1 2 10-16,-5-6 12 16,-1 5 6-16,-3-5 5 15,-10 1 6-15,-4 1-16 16,-13 2-39-1,-13 1-21-15,-12 3-3 16,-19 1-6-16,-8 5-8 16,-11 6-11-16,-10 8-5 15,-3 8 13-15,1 12 21 16,5 9 28-16,4 14 36 16,19 13 6-16,13 18-4 15,21 14 2-15,27 15-4 16,23 8-4-16,32 2-2 15,34-3-16-15,30-7-30 16,32-15-29-16,38-10-36 16,29-14-22-1,25-10-12-15,25-20-13 16,23-11-21-16,9-18-10 16,8-14-4-16,-2-11-14 15,-13-9-10-15,-23-13-14 16,-20-6 1-16,-30-14 12 15,-32-10 13-15,-27-10 10 16,-28-11 16-16,-26-12 11 16,-25-12 5-16,-22-13 13 15,-16-13 26 1,-25-13 28-16,-23-4 30 16,-22-1 45-16,-20 5 28 15,-20 10 23-15,-16 10 10 16,-14 15 0-16,-6 14-8 15,-17 16-25-15,-13 21-55 16,-17 23-69-16,-17 23-73 16,-16 34-153-16,-6 28-204 15,-13 13-376 1,2 43 0-16,24 23 0 0,27 14 0 16</inkml:trace>
  <inkml:trace contextRef="#ctx0" brushRef="#br0" timeOffset="110652.43">22508 12603 3104 0,'3'-1'44'0,"-3"1"10"15,0-1-3-15,0-1-6 16,3 2-3-16,-3 0 0 16,0 0 2-16,3 0 7 15,-3 0 13-15,0 0-3 16,0 0-15-16,-3 0-4 16,-9 0 11-16,-4 0 17 15,-10 4 23-15,-7 3 12 16,0-1 10-1,-2 8 13-15,5 0 0 16,6 0-14-16,6 0-5 16,5-5-14-16,7 0-12 15,3-2-15-15,6 2-22 16,9 1-13-16,3 2-10 16,4 3-18-16,2-2-15 15,0 6-2-15,-5 3 0 16,-2 1 12-16,-7 4 9 15,-4 6 11-15,-2 1 9 16,-5-4 18-16,-9-2 14 16,-1-2 9-1,-8-5 4-15,-6-6-15 16,0-1-41-16,5-4-76 16,0-4-113-16,12-4-189 15,8-15-584-15,3-1 0 16,9-4 0-16,6-7 0 15</inkml:trace>
  <inkml:trace contextRef="#ctx0" brushRef="#br0" timeOffset="110939.34">22388 12747 2239 0,'3'-2'99'16,"3"2"32"-16,6-2 14 15,6 2 2-15,8-4 1 16,5-1 0-16,4 2-11 16,3-2-40-16,2-2-92 15,-1-6-215-15,-6-19-407 16,-7 17 0-1,-9 1 0-15,-9 2 0 16</inkml:trace>
  <inkml:trace contextRef="#ctx0" brushRef="#br0" timeOffset="112128.49">20729 10376 1060 0,'-3'0'90'16,"3"0"20"-16,0-2 12 15,0 2 28-15,0-4 33 16,0 3 36-16,0-2 37 16,0 0 29-16,0-1 19 15,0 0-4 1,0 0-20-16,-3 0-4 15,-3-2 1-15,-3 0-7 16,-1 1-8-16,-1-4-26 16,-5 6-26-16,-3-3-14 15,-3 0-7-15,-4 5-29 16,-7-1-19-16,3 2 5 16,-5 0 31-16,2 4 3 15,-9 7 35-15,5 6 27 16,-6 14 8-16,6 15-12 15,-5 8-14 1,12 6-8-16,14 0-11 16,9-6-19-16,13-8-45 15,15-8-45-15,15-13-109 16,8-15-70-16,8-10-34 16,0-12-16-16,-3-9-1 15,-12-6 5-15,-13-1 16 16,-14-3 12-16,-10 6 6 15,-10 1 22-15,-10 8 44 16,-3 7 19 0,-4 6-47-16,-1 14-54 15,4 9-96-15,7 12-161 16,10 4-291-16,4 8-473 16,6-1 0-16,4-5 0 15</inkml:trace>
  <inkml:trace contextRef="#ctx0" brushRef="#br0" timeOffset="128968.19">27262 14486 1822 0,'0'-2'20'0,"0"1"22"16,0 1 8-16,0-3 4 15,0 3 7 1,0 0 9-16,0 0 14 0,0 0 13 15,0 0 16 1,0 0 13-16,0 0 3 16,0 0-7-16,0 0 4 15,0 0 7-15,0 0-5 16,-5-1-7-16,-2-1-14 16,-7 2-14-16,-1-2-15 15,-3-1-17-15,0 0-15 16,-6 0-13-16,0 1-12 15,-3 0-9 1,-2 1-1-16,-1 4 3 0,-3 8 11 16,3 8 20-1,1 9 27-15,3 14 18 0,7 8 4 16,13 5 1 0,4 3-3-16,16-6-4 15,13-7-8-15,9-7-20 16,5-15-40-16,12-7-63 15,-4-9-107-15,-2-13-144 16,1-12-143-16,-7-16-285 16,-5 8 0-16,-4-3 0 15,-7-2 0-15</inkml:trace>
  <inkml:trace contextRef="#ctx0" brushRef="#br0" timeOffset="129110.14">27433 14644 2437 0,'2'0'131'15,"-2"8"7"-15,0 6 3 16,0 6-9-16,0 4-30 16,0 5-65-16,1-4-96 15,2-10-135-15,2-19-379 16,1 8 0-16,6-8 0 16</inkml:trace>
  <inkml:trace contextRef="#ctx0" brushRef="#br0" timeOffset="129252.49">27495 14509 2403 0,'-5'-12'105'0,"5"-2"-9"15,-4-1-62 1,4-3-130-16,26 0-412 16,-16 9 0-16,7 5 0 15,5 0 0-15</inkml:trace>
  <inkml:trace contextRef="#ctx0" brushRef="#br0" timeOffset="129486.77">27721 14471 3851 0,'-24'15'118'0,"-3"11"26"15,-3 6 6-15,1 11-1 16,12-1-9-16,13 0-25 15,2-3-66 1,7-4-68-16,9-6-92 16,5-12-146-16,5-9-158 15,9-5-367-15,-4-6 0 16,-1-3 0-16,-2-3 0 16</inkml:trace>
  <inkml:trace contextRef="#ctx0" brushRef="#br0" timeOffset="129735.01">27870 14547 1167 0,'3'-25'145'16,"3"-1"55"-16,-1-6 34 0,0 0 16 15,0 8 19 1,-1 14 44-16,1 6 40 16,1 8 26-16,4 13 8 15,-5 14-96-15,-2 10-50 16,-1 11-62-16,-2 6-52 15,1-1-49-15,1-7-74 16,2-7-122-16,5-9-184 16,6-13-156-16,-1-9-289 15,-1-6 0-15,6-6 0 16,0-6 0 0</inkml:trace>
  <inkml:trace contextRef="#ctx0" brushRef="#br0" timeOffset="130019.71">28145 14674 3510 0,'-4'15'48'15,"-2"4"17"-15,2 4 0 16,0 4-12-16,9-10-18 16,8-6-13-16,4-6-24 15,6-5-33-15,4-8-8 16,-3-7-20-16,-3-6-1 15,-11 1-2-15,-4-7 9 16,-6-1 13-16,-6 0 17 16,-9 2 7-1,-1-1 16-15,-4 7-4 16,-4 3-94-16,12-1-199 16,-2 12-291-16,7 5 0 15,7-1 0-15,10-3 0 16</inkml:trace>
  <inkml:trace contextRef="#ctx0" brushRef="#br0" timeOffset="130318.22">28499 14374 5556 0,'-24'3'58'0,"-2"0"-2"15,1 6-9-15,4 4-6 16,19 6-33-16,10 10-48 16,11 4-44-16,5 6-14 15,5 7 7-15,4 2-33 16,-1 0-11-16,-10-1 7 16,-10-4 10-16,-7-8 4 15,-10-4 11-15,-10-5-8 16,-7-6-24-16,-1-5-160 15,-7-13-543 1,3 3 0-16,0-5 0 16</inkml:trace>
  <inkml:trace contextRef="#ctx0" brushRef="#br0" timeOffset="130692.53">27155 15382 3475 0,'18'0'26'0,"19"0"58"0,21-2 42 15,26-1 43 1,23-1 22-16,21 0 18 16,12-3 4-16,9-1 0 15,3 0-17-15,-2-1-44 16,-4 1-129-16,-5 0-276 15,-13-17-711-15,-14 13 0 16,-18 0 0-16,-21-3 0 16</inkml:trace>
  <inkml:trace contextRef="#ctx0" brushRef="#br0" timeOffset="131375.53">28189 14516 1554 0,'0'0'84'0,"0"0"45"15,0 0 31-15,0 0 32 16,0 0 31-16,-1 0 40 15,-5 2 49-15,-7 5 32 16,-3 5 15-16,-8 11-17 16,0 8-64-16,-2 9-78 15,7 8-132-15,11-3-228 16,3-10-709-16,7 8 0 16,9-7 0-1,6-8 0-15</inkml:trace>
  <inkml:trace contextRef="#ctx0" brushRef="#br0" timeOffset="135389.67">30141 5961 1828 0,'0'0'34'15,"-3"0"55"-15,3 0 45 16,-1 0 32-16,-2 4 21 15,1-4 12-15,2 0 12 16,0 0 16 0,0 0 16-16,-1 0 9 15,-1 0-5-15,1 0-35 16,1-4-21-16,-2 4-15 16,2 0-12-16,0-7-11 15,3 0-11-15,8-4-9 16,5-3-16-16,16-1-19 15,8 0-16-15,13 2-19 16,0 1-18-16,3 6-8 16,-8 4-19-16,-5 8-9 15,-14 7 1-15,-14 6-6 16,-7 5 4-16,-14 9 7 16,-17-1 9-1,-10 10 8-15,-9-1 12 16,-17 4 6-16,-3 2 36 15,2 6 20-15,5-1 0 16,12-1 2-16,13-4-3 16,18-7-35-16,12-5-20 15,12-8-9-15,14-9-26 16,10-5-19-16,3-8-27 16,5-14-16-16,-7-7 2 15,-13-11 2-15,-11-6 5 16,-12-12 41-16,-12-8 32 15,-11 1-8-15,-8-5-9 16,-5 3-22 0,-6 1-13-16,1 1-24 15,5 10-50-15,14 8-108 16,3 12-132-16,13 5-184 16,10 7-486-16,13 13 0 15,9 4 0-15,11 7 0 16</inkml:trace>
  <inkml:trace contextRef="#ctx0" brushRef="#br0" timeOffset="135781.54">30826 6019 3442 0,'0'-8'24'16,"0"-2"68"-16,-3 1 60 15,0-3 6-15,-6 5 9 16,-6 6 3-16,-6 1 6 16,-6 3 15-16,4 4 9 15,1 3 10-15,5 5-15 16,13 3-58-16,2 4-55 16,7 6 2-16,13 1-3 15,1 5 2-15,6-1 0 16,3 2-13-1,-7 1-5-15,-7-6-3 16,-7-2-1-16,-7 0 10 16,-9-4 1-16,-6-1-7 15,-11-4-48-15,-5 1-41 16,-5-7-93-16,1-1-123 16,8-8-180-16,24-20-661 15,0-1 0-15,6-9 0 16,12-8 0-16</inkml:trace>
  <inkml:trace contextRef="#ctx0" brushRef="#br0" timeOffset="135991.48">30761 6064 4310 0,'0'-1'20'0,"0"-2"25"16,2 0 25-16,9 2 23 15,5-2 13-15,9 1 8 16,12-1 2-16,5 2 2 16,7-2-12-16,1 1-103 15,1 0-148-15,3-2-251 16,-11-13-516-16,0 15 0 16,-10-1 0-16</inkml:trace>
  <inkml:trace contextRef="#ctx0" brushRef="#br0" timeOffset="136254.09">31622 6011 5003 0,'-6'0'24'0,"-4"3"52"16,-8 6 46-16,-9 10 77 15,-5 14 17-15,-3 13-9 16,-2 11-10-16,4 6-25 16,8-2-60-16,8-6-60 15,7-3-184-15,7-11-272 16,3-19-764 0,3-5 0-16,2-9 0 15,-3-20 0-15</inkml:trace>
  <inkml:trace contextRef="#ctx0" brushRef="#br0" timeOffset="136458.48">31392 6032 5909 0,'0'0'25'0,"0"-3"-3"16,0 3-14-16,0 0-47 15,2 0-135-15,8 3-246 16,1-18-646 0,5 21 0-16,1 3 0 15,-1 1 0-15</inkml:trace>
  <inkml:trace contextRef="#ctx0" brushRef="#br0" timeOffset="136710.07">31732 6334 7957 0,'-3'4'26'16,"2"-1"0"-16,-1 0 0 16,1 0 0-1,2 3-46-15,1 0-216 16,1 3-204-16,24-5-348 15,-12 3-527-15,3 0 0 16,0-2 0-16,-6-5 0 16</inkml:trace>
  <inkml:trace contextRef="#ctx0" brushRef="#br0" timeOffset="137689.84">31446 6015 1129 0,'-3'0'73'15,"0"0"25"-15,-3 0 33 16,3 0 40-16,-1 0 41 16,-2 0 30-1,3 0 30-15,0 0 20 16,-3 0 25-16,-1 0-9 16,2 2-7-16,2-2-12 15,0 0-17-15,1 4-25 16,-1-4-35-16,2 2-28 15,1 0-23-15,-2-2-16 16,2 0-31-16,0 3-35 16,0-3-29-16,0 0-13 15,0 0-12 1,0 0-15-16,0 0-3 16,0 0 5-16,0 0 0 0,0 0-2 15,-1 0 5 1,1 0 10-16,0 1 1 15,-2-1-1-15,2 3-6 16,0-1-9-16,0 0-6 16,2-2-9-16,-2 0-2 15,1 0 2-15,1 0-2 16,-2 0-10-16,1 0-14 16,-1 0-31-16,0 0-56 15,0 0-71-15,0 0-129 16,2 0-175-1,-2-32-363-15,1 31 0 16,-1 2 0-16,0 0 0 16</inkml:trace>
  <inkml:trace contextRef="#ctx0" brushRef="#br0" timeOffset="138273.79">31842 6403 1659 0,'-4'-1'31'0,"-3"-1"25"16,2 0 12-16,0 1 10 15,2 1 9-15,0 0 28 16,0 0 29-16,0 0 33 16,1 0 25-16,1 1 6 15,2 3-9-15,-1-3-9 16,0 0 16-1,2-1 5-15,1 0-3 16,2 0-23-16,-1-1-28 16,-1 1-42-16,-1 0-47 15,-1 0-61-15,-2 0-79 16,1 0-179-16,-2-12-558 16,2 12 0-16,-3 0 0 15,3-5 0-15</inkml:trace>
  <inkml:trace contextRef="#ctx0" brushRef="#br0" timeOffset="139205.62">30379 6984 3937 0,'0'0'53'0,"0"-3"75"16,0 2 42-16,-4 0 27 15,-7 0 8-15,-16 7 17 16,-14 5 49-16,-22 9 50 16,-20 15 73-16,-12 9 12 15,-13 6-33-15,-5 2-75 16,2 1-41 0,2-2-28-16,7-5-8 15,15-4-16-15,15-1-77 16,16-10-176-16,18-5-166 15,20-6-141-15,12-7-180 16,15-8-218-16,5-2-469 16,4-9 0-16,6-4 0 15</inkml:trace>
  <inkml:trace contextRef="#ctx0" brushRef="#br0" timeOffset="139565.63">29465 7253 4018 0,'-3'0'62'0,"-7"1"56"16,-5 8 35-16,-14 10 13 15,-7 9 13-15,-9 12 14 16,-5 10 12-16,-7 4 7 15,1 5 14-15,2 0-2 16,0-3-48-16,12-3-66 16,4-5-40-16,13-9-30 15,11-10-29-15,8-8-9 16,10-7-9 0,10-5-3-16,10-7-10 15,12 0-10-15,5-8-11 16,6-4-27-16,-2-1-103 15,3-3-173-15,11-8-750 16,-17 8 0-16,0 3 0 16,-5 1 0-16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22:58.785"/>
    </inkml:context>
    <inkml:brush xml:id="br0">
      <inkml:brushProperty name="width" value="0.05292" units="cm"/>
      <inkml:brushProperty name="height" value="0.05292" units="cm"/>
      <inkml:brushProperty name="color" value="#FF0000"/>
    </inkml:brush>
  </inkml:definitions>
  <inkml:trace contextRef="#ctx0" brushRef="#br0">22400 4876 885 0,'-7'-9'6'0,"-4"-3"25"16,-2-1 28-16,0 0 29 16,6 1 15-16,2 6 20 15,1 0 26 1,2 1 24-16,-1-1 30 16,-3 1 13-16,-3 0-1 15,-6-1-10-15,-6 0-12 16,-15 1-11-16,-14 4-10 15,-16 0-19-15,-17 3-23 16,-13 6-20-16,-15 3-28 16,-10 7-7-16,-10 6 3 15,-6 9-7-15,-7 9-1 16,-1 8 8-16,7 10 15 16,11 11 7-16,14 12 0 15,22 11-3 1,23 9-6-16,32 7 1 15,31 0 7-15,41-4 7 16,40-8-5-16,38-7-24 16,44-13-15-16,41-6-2 15,29-11-1-15,28-9 1 16,24-10 1-16,9-10-12 16,-3-12-20-16,-3-8-20 15,-9-7-16-15,-15-12-5 16,-12-7-8-16,-15-12-12 15,-20-13-3-15,-15-14 0 16,-15-11 0 0,-19-13 5-16,-20-10 9 15,-23-7 15-15,-25-6 15 16,-32-3 14-16,-29 2 11 16,-30 1-6-16,-40-3-12 15,-45 2-13-15,-53-1-7 16,-51 9-1-16,-61 11-1 15,-44 17-10-15,-45 27-14 16,-26 24-53-16,-27 25-62 16,-5 36-46-16,3 28-97 15,31 25-170-15,35 33-311 16,58 25 0-16,53 6 0 16,69 6 0-1</inkml:trace>
  <inkml:trace contextRef="#ctx0" brushRef="#br0" timeOffset="2450.63">21944 7789 2622 0,'-3'-21'32'0,"3"-6"41"16,-1-7 38-16,-2-7 43 16,-1 2 27-16,-6 3 22 15,-3-1 16-15,-10 0 5 16,-9 1-1-16,-16-1-10 15,-15 0-26-15,-21 1-42 16,-24 1-36-16,-15 3-39 16,-17 7-29-1,-13 3-17-15,-10 7-14 0,-11 11 3 16,-4 6 16-16,-6 11 25 16,-1 13 16-1,0 12 15-15,9 23 5 16,7 17 1-16,17 18 2 15,23 18-3-15,33 13 4 16,34 8-10-16,36 2-17 16,46-3-15-16,44-11-13 15,45-13-13-15,35-18-7 16,42-17-5-16,27-23-5 16,30-22-13-16,10-18-26 15,5-22-18 1,-8-24-2-16,-13-15-8 15,-27-15 0-15,-31-21 0 16,-27-15-1-16,-33-14-4 16,-35-16 2-16,-34-8 5 15,-29-7 9-15,-37-2 11 16,-39 1 0-16,-40 3-3 16,-41 13-1-16,-45 16 0 15,-32 27-3-15,-27 31-7 16,-23 34-54-1,-4 42-74-15,-6 36-168 0,9 27-525 16,9 39 0 0,34 26 0-16,40 11 0 15</inkml:trace>
  <inkml:trace contextRef="#ctx0" brushRef="#br0" timeOffset="3392.3">25600 7344 3390 0,'-68'-23'-99'16,"-33"-2"-7"-16,-38-2-4 15,-40 0 0-15,-10 17 15 16,-13 14 26-1,-19 17 29-15,-9 16 39 0,-8 18 32 16,20 13 111 0,18 18 62-16,34 5 27 0,44 8 13 15,48 3 3-15,44-4-6 16,37 0-15 0,40-5-22-16,39-3-34 15,41-7-31-15,35-5-32 16,41-13-47-16,26-12-38 15,23-10-55-15,9-13-63 16,2-18-54-16,0-6-58 16,-13-18-25-16,-17-19-2 15,-13-19 5-15,-17-9 19 16,-18-20 25-16,-15-12 34 16,-16-12 78-1,-22-10 97-15,-21-5 90 0,-29 2 76 16,-31 7 35-16,-27 12-7 15,-45 9-17 1,-57 6-35-16,-62 11-63 16,-77 11-88-16,-76 20-83 15,-81 21-103-15,-62 28-112 16,-39 32-139-16,-38 14-280 16,-3 51 0-16,37 30 0 15,60 14 0-15</inkml:trace>
  <inkml:trace contextRef="#ctx0" brushRef="#br0" timeOffset="6003.05">21410 9197 2553 0,'-17'-15'-132'15,"-9"1"1"-15,-10-5 16 16,-9 0 14-16,-5 3 5 16,-10 5 1-1,-10 1 4-15,-13 1 6 16,-15 3 3-16,-15 3 98 16,-15 6 78-16,-13 8 43 15,-13 13 22-15,-9 12 24 16,-6 24 40-16,0 18 55 15,8 26 46-15,12 18 21 16,24 19 11-16,36 11 2 16,36 2-11-16,43-7-31 15,38-9-16-15,48-15-26 16,43-17-38 0,36-18-44-16,34-22-66 15,31-25-48-15,18-24-44 16,7-19-51-16,2-25-57 15,-6-15-49-15,-17-11-61 16,-29-14-30-16,-30-16-7 16,-33-16-2-16,-28-14 26 15,-27-15 30-15,-21-5 36 16,-25-2 36-16,-17-1 23 16,-28 6 18-16,-29 5 18 15,-37 9-7 1,-41 12-27-16,-52 14-26 15,-30 24-12-15,-35 24-4 16,-16 26 1-16,-3 36-5 16,11 34-2-16,14 34-41 15,32 25-62-15,51 24-122 16,41 19-196-16,54 3 0 16,58-12 0-16,53-10 0 15</inkml:trace>
  <inkml:trace contextRef="#ctx0" brushRef="#br0" timeOffset="7082.44">25582 9488 3522 0,'-47'-26'-98'0,"-20"-4"-17"15,-33 1 5-15,-40-5 7 16,-18 16 1-16,-35 16 3 16,-29 15 30-16,-22 16 59 15,-15 21 55-15,9 27 87 16,24 20 99-16,23 16 53 16,44 10 32-16,43 5 26 15,45-1 35-15,41-3 57 16,36-7 6-16,37-3-27 15,37-9-79-15,32-8-18 16,34-13-33 0,36-14-55-16,18-18-110 15,17-15-108-15,10-21-75 16,0-7-89-16,-5-18-63 16,-4-14-55-16,-7-14 17 15,-11-14-37-15,-9-22-5 16,-10-12 20-16,-10-9 75 15,-14-10 79-15,-16-6 50 16,-21-4 47-16,-23 1 34 16,-32-2 19-16,-35 5-21 15,-36 4-25-15,-50 6-27 16,-58 5-37 0,-64 7-42-16,-66 10-33 15,-66 23-42-15,-60 25-68 16,-36 30-25-16,-31 34-18 15,6 38 21-15,20 28-9 16,66 24-264-16,63 26 0 16,89 8 0-16</inkml:trace>
  <inkml:trace contextRef="#ctx0" brushRef="#br0" timeOffset="9437.54">17195 11922 1390 0,'-27'-8'-60'0,"-11"2"15"15,-12 1 17-15,-11 3 20 16,0 4 23 0,0 13 21-16,-2 6 24 15,-3 8 37-15,-1 19 44 16,3 17 90-16,0 18 32 16,12 15-3-16,6 17-13 15,16 8-13-15,17 3-11 16,16-9 2-16,24-16 27 15,29-12-5-15,30-22-29 16,28-19-21-16,25-18-15 16,20-17 2-1,14-22 3-15,9-22 7 16,6-20 0-16,7-16-19 16,-9-16-49-16,-14-9-29 15,-16-4-15-15,-26-4-16 16,-31-1-15-16,-37-2-15 15,-38-7-21-15,-32-1-40 16,-32 0-39-16,-42-1-13 16,-36 6-2-16,-34 12-9 15,-37 14-1-15,-32 20 1 16,-14 31 1 0,-4 31-20-16,-8 32-29 15,9 40-12-15,21 43-12 16,25 34-96-16,40 33-226 15,34 36-297-15,39 9 0 16,38 1 0-16,32-10 0 16</inkml:trace>
  <inkml:trace contextRef="#ctx0" brushRef="#br0" timeOffset="13249.06">18503 5660 459 0,'-2'-1'69'15,"1"-2"25"-15,-1 0 12 16,-1-1 18-16,3 3 18 15,-2 0 16-15,2 1 18 16,-2 0 20 0,2 0 15-16,-1 0-17 15,1 0-20-15,0 0-23 16,0 0-4-16,-3 1 18 16,-2 7 5-16,-1 16 13 15,0 13 2-15,0 22 17 16,-5 24 14-16,2 17-2 15,5 16 2-15,-8 13 25 16,1 8 7-16,2 3-19 16,-1-1-12-16,-2-4-15 15,4-4-9 1,-4-4-29-16,2-8-20 0,0-13-3 16,2-9-10-1,2-19-21-15,1-6-6 16,0-14-17-16,-1-7-9 15,2-10-7-15,-2-8-54 16,0-8-58-16,0-7-86 16,3-4-118-16,0-6-127 15,3-5-198-15,-6-19-424 16,6 4 0-16,-5-8 0 16,2-7 0-16</inkml:trace>
  <inkml:trace contextRef="#ctx0" brushRef="#br0" timeOffset="13799.03">18092 7517 966 0,'0'-9'19'16,"0"-3"38"-16,0-3 29 15,4-5 38-15,-4 5 39 0,3 5 21 16,1 1 11 0,2 4 16-16,0 2 54 15,6 8 48-15,0 9 26 16,2 15-13-16,0 17-17 15,-3 18-14-15,-2 13-11 16,-3 10-2-16,1 1-5 16,6 1-16-16,-2-6-49 15,3-8-51-15,7-4-45 16,-3-11-25-16,2-14-11 16,-2-9-23-16,-1-12-27 15,0-11-15-15,0-11-1 16,3-11 0-1,-4-15 0-15,-1-18 5 16,2-18-1-16,-4-17-1 16,7-17 0-16,-3-8 0 15,2-1-12-15,-1 2-21 16,2 7-36-16,-2 13-56 16,-5 10-89-16,4 15-113 15,-5 9-208-15,-1 3-412 16,-7 28 0-1,2 5 0-15,-5 6 0 16</inkml:trace>
  <inkml:trace contextRef="#ctx0" brushRef="#br0" timeOffset="15357.56">18197 4566 1782 0,'0'-6'126'16,"2"1"46"-16,-1-5 31 15,3 1 13-15,-4 5 3 16,0 0 2-16,0 2-3 16,3 2 9-16,-6 2 29 15,3 6-43-15,-7 13-51 16,-6 10-35-16,-1 13-18 16,-3 10-1-16,-5 8-2 15,3 7 3-15,-1 2 6 16,7 0-8-16,0-3-32 15,6-7-58 1,4-10-85-16,3-9-74 16,2-10-94-16,2-11-98 15,10-14-139-15,-7-17-254 16,-1-3 0-16,-6-7 0 16</inkml:trace>
  <inkml:trace contextRef="#ctx0" brushRef="#br0" timeOffset="15586.75">17845 4904 1598 0,'0'0'77'0,"0"0"62"16,5 3 59-16,7-3 26 16,16-3 13-16,19 2 8 15,21-8 7-15,16-6 4 16,5-7 4-16,-3-3-66 15,-7 0-112-15,-14 3-194 16,-13-2-224-16,-19 10-326 16,-8 3 0-16,-12 4 0 15,-8 1 0-15</inkml:trace>
  <inkml:trace contextRef="#ctx0" brushRef="#br0" timeOffset="15890.61">18467 4786 2582 0,'-10'19'113'16,"0"8"22"-16,6 6 17 15,-2 6 9-15,13-5 5 16,13-5 7-16,1-8 9 16,8-5 2-16,4-7 5 15,-3-8-80-15,-5-8-22 16,-7-8-23-16,-9-6-20 15,-12-4-11-15,-10-6-9 16,-11 4-24 0,-12-2-24-16,-6 4-26 15,-5 6-47-15,3 7-91 16,13 6-145-16,25 0-408 16,1 9 0-16,20-3 0 15,23 0 0-15</inkml:trace>
  <inkml:trace contextRef="#ctx0" brushRef="#br0" timeOffset="16126.72">18861 4692 3496 0,'-6'9'30'0,"-3"5"21"16,2 7 24-16,-2 14 6 15,7 9 2-15,1 6 2 16,1 6-9-16,1 2-35 16,1 1-55-16,3-5-92 15,-1-7-141-15,2-10-122 16,9-12-287-16,-11-6 0 16,-11-11 0-16,-2-8 0 15</inkml:trace>
  <inkml:trace contextRef="#ctx0" brushRef="#br0" timeOffset="16361.89">18760 4825 1111 0,'10'-36'141'15,"4"-6"40"-15,10-7 18 16,11-4 24-16,7 19 16 16,6 17 13-16,2 8 15 15,-5 8 12-15,-9 12 1 16,-12 9-94-16,-17 3-28 15,-17 8-21-15,-17 4-10 16,-13 2-25-16,-13 0-12 16,-6-4-24-1,-1-2-77-15,8-2-166 16,15-15-593-16,3 4 0 16,8-11 0-16</inkml:trace>
  <inkml:trace contextRef="#ctx0" brushRef="#br0" timeOffset="18240.68">18612 15259 2541 0,'0'3'98'16,"0"1"55"-16,0 2 57 15,0 2 43-15,0 0 47 16,0 2 39 0,0 0 40-16,0 3 92 15,0 4 74-15,0 4-7 16,0 3-68-16,0 8-55 15,-2 0-57-15,-3 3-43 16,-1-1-123-16,-3 2-173 16,-1-9-154-16,2-4-254 15,5-17-341-15,2-12-538 16,-2-17 0-16,-3-8 0 16,-3-15 0-16</inkml:trace>
  <inkml:trace contextRef="#ctx0" brushRef="#br0" timeOffset="18565.86">18517 15077 4652 0,'11'-9'27'16,"9"0"28"-16,9 2 12 15,9 2 3-15,7 10 2 16,-2 15 3-16,7 7-1 15,-5 10-4-15,-3 7 2 16,-12 3 5 0,-11 5-44-16,-11-4-30 15,-12-1-17-15,-10 0-18 16,-11-9-18-16,-7-6-27 16,-9-8-36-16,-7-12-35 15,2-5-47-15,1-4-65 16,5-6-110-16,12-8-134 15,4-1-212-15,5-3 0 16,2-4 0-16,6-1 0 16</inkml:trace>
  <inkml:trace contextRef="#ctx0" brushRef="#br0" timeOffset="18989.5">18957 15233 5073 0,'-7'3'-77'15,"4"2"66"-15,0 5 49 16,0 5 20-16,6 6 18 15,0 7 31 1,0 5 68-16,7-2 66 16,3-2 5-16,5-4 117 15,0-10-54-15,6-9-82 16,1-8-74-16,4-13-75 16,-5-11-64-16,-6-9-41 15,-7-4-79-15,-5-5-85 16,-14 2-21-16,-4 4 6 15,-12 5-8-15,-4 10-11 16,-12 6-30-16,3 10-42 16,0 7-95-1,15 0-205-15,0 7-272 16,9 2 0-16,6 0 0 16,4-1 0-16</inkml:trace>
  <inkml:trace contextRef="#ctx0" brushRef="#br0" timeOffset="19439.12">19209 15227 4790 0,'-2'13'36'0,"2"2"70"16,-1 9 74-16,-1 2 32 16,7 2 6-16,-4-3-19 15,9-6-19-15,0-8-21 16,11-5-25-16,6-13-12 16,3-11-50-16,-3-5-66 15,-7-2-55-15,-2 0 39 16,-9 9 117-16,0 4 34 15,-5 7 18 1,6 10 22-16,-3 0 24 16,8 2 18-16,2 4 8 15,4-4-3-15,1-6-32 16,2-4-82-16,-1-10-150 16,-2-5-52-16,-9-4-55 15,-1-5-66-15,-7 4-65 16,-4 1-109-16,0 0-147 15,0 2-207-15,0-10-411 16,0 14 0-16,0 5 0 16</inkml:trace>
  <inkml:trace contextRef="#ctx0" brushRef="#br0" timeOffset="19796.84">19719 15068 5983 0,'2'13'10'0,"-4"3"103"16,4 13 28-16,-4 6 13 15,5-3 0-15,-1-1-12 16,1-1-36-16,-3-10-106 16,3-6-36-16,1-9 34 15,4-10-66 1,3-10-121-16,3-10-27 15,7-7-11-15,1-7 4 16,0 0 19-16,2 3 48 16,-2 6 131-16,-2 5 62 15,-2 11 31-15,1 8 72 16,-5 12 75-16,2 10 24 16,0 9 6-16,-5 7-23 15,-2 5-98-15,1 0-158 16,-4-5-329-16,2-39-907 15,-4 20 0 1,2-10 0-16</inkml:trace>
  <inkml:trace contextRef="#ctx0" brushRef="#br0" timeOffset="28689.52">15010 9131 1200 0,'-3'-3'20'0,"0"-1"40"15,3-1 11-15,-4-2 14 16,4 2 23-16,0 1 24 16,0 0 30-16,0-1 32 15,0 2 32-15,0 0 17 16,0 0 0 0,0 0-24-16,0 1 12 0,0 0 17 15,0-1-8 1,0 2-19-16,0 1-9 15,-3 4 8-15,-6 12-20 16,-4 14-17-16,-4 12-12 16,-5 18-10-16,2 11-26 15,3 3-34-15,1-2-16 16,7-3-14-16,3-6-61 16,3-6-105-16,3-10-87 15,0-11-117-15,4-11-125 16,12-15-115-16,2-7-243 15,4-14 0 1,2-12 0-16,2-8 0 16</inkml:trace>
  <inkml:trace contextRef="#ctx0" brushRef="#br0" timeOffset="28955.52">15261 8995 2058 0,'0'-8'55'0,"0"2"62"16,0 3 73-16,0 6 67 15,0 19 51-15,-8 18 21 16,2 16 9 0,-4 15 2-16,-5 10 5 15,1 4-41-15,1-2-17 16,1-1-89-16,2-5-148 15,3-4-169-15,4-7-209 16,16-12-617-16,-13-6 0 16,0-10 0-1,-6-11 0-15</inkml:trace>
  <inkml:trace contextRef="#ctx0" brushRef="#br0" timeOffset="29364.29">14581 10497 3801 0,'-3'3'-23'16,"3"-3"9"-16,0-1 9 15,7-10 10-15,13-1 1 16,10-13 6-16,9-4 23 16,17-8 62-16,10-3 51 15,18 0 58-15,9-1 30 16,19 2 27-16,-1 5 25 16,7 9 4-16,-6 13 21 15,-9 12 0 1,-14 17-24-16,-20 12-61 15,-13 14-50-15,-19 1-80 16,-11 7-90-16,-8-2-82 16,-11-5-133-16,-1-5-178 15,1-14-280-15,-7-2-423 16,-13-11 0-16,-12-8 0 16,-18-12 0-16</inkml:trace>
  <inkml:trace contextRef="#ctx0" brushRef="#br0" timeOffset="29723.16">14519 10124 3686 0,'-5'-6'14'0,"1"1"1"15,-1-1-8-15,-1 0-64 16,5 4-82-16,1 2-105 16,4-3-412-1,-4 7 0-15,0 0 0 16,-6 1 0-16</inkml:trace>
  <inkml:trace contextRef="#ctx0" brushRef="#br0" timeOffset="29866.4">14396 10218 2524 0,'-11'7'1'16,"-1"0"-2"-16,-2 2-73 16,8-1-154-16,-1 5-216 15,2-4 0-15,-2-2 0 16,1 2 0-16</inkml:trace>
  <inkml:trace contextRef="#ctx0" brushRef="#br0" timeOffset="30007.57">14212 10404 4890 0,'-9'-3'-8'0,"0"3"3"15,-1-2-41-15,2 2-115 16,9 2-156-16,19-6-553 16,-7 4 0-16,4-2 0 15,2 0 0-15</inkml:trace>
  <inkml:trace contextRef="#ctx0" brushRef="#br0" timeOffset="30352.34">15515 9688 4456 0,'0'-2'-62'0,"0"-1"4"15,-1-1-11-15,1 1-113 16,3-2-170-16,18-4-394 16,-12 7 0-16,6-2 0 15,6-2 0 1</inkml:trace>
  <inkml:trace contextRef="#ctx0" brushRef="#br0" timeOffset="30492.06">15776 9681 3729 0,'0'0'3'0,"0"1"3"16,-2-1-12-16,4 0-101 15,2 1-106-15,3-2-99 16,4 0-308 0,3-1 0-16,1 2 0 0</inkml:trace>
  <inkml:trace contextRef="#ctx0" brushRef="#br0" timeOffset="30655.07">15931 9679 1824 0,'1'0'161'16,"4"0"38"-16,0 2 13 15,2-1 0-15,-1-1-11 16,-2 3-51-16,2 0-93 16,5-1-180-16,-5 2-455 15,-2 2 0-15,-1-6 0 16,0 0 0-16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23:39.558"/>
    </inkml:context>
    <inkml:brush xml:id="br0">
      <inkml:brushProperty name="width" value="0.05292" units="cm"/>
      <inkml:brushProperty name="height" value="0.05292" units="cm"/>
      <inkml:brushProperty name="color" value="#FF0000"/>
    </inkml:brush>
  </inkml:definitions>
  <inkml:trace contextRef="#ctx0" brushRef="#br0">18438 2564 2296 0,'0'0'122'16,"-1"0"24"-16,1 0 18 15,0 0 18-15,0 0 28 16,0 0 35-16,0 0 32 16,0 0 39-1,-2 5 32-15,-2 8-44 16,-2 5-18-16,-3 9 50 15,-2 13 17-15,-4 1-20 16,0 7-11-16,-1 3-42 16,0 2-27-16,3-5-110 15,4-3-117-15,3-6-105 16,1-5-159-16,3-8-243 16,9-15-747-16,-6 0 0 15,-1-8 0-15,0-7 0 16</inkml:trace>
  <inkml:trace contextRef="#ctx0" brushRef="#br0" timeOffset="264.43">18017 2656 3852 0,'0'-2'47'0,"1"0"31"16,9-1 25-16,12-1 14 16,14 1 16-16,17-1 17 15,15-1 8-15,2-1 5 16,9-2-14 0,-9-1-108-16,-1 0-168 15,4 0-291-15,-19 3-471 16,-7 2 0-16,-16 1 0 15,-8 1 0-15</inkml:trace>
  <inkml:trace contextRef="#ctx0" brushRef="#br0" timeOffset="519.02">18821 2754 4519 0,'-10'16'159'16,"-7"6"58"-16,-2 12 44 0,-5 4-14 15,10 2-48-15,-2-2-69 16,7 1-103 0,3-7-159-16,11-6-279 15,-5-5-632-15,3-8 0 16,-2-9 0-16,2-5 0 15</inkml:trace>
  <inkml:trace contextRef="#ctx0" brushRef="#br0" timeOffset="788.43">18690 2760 4215 0,'3'-18'111'0,"1"-1"25"15,14-4 9 1,11-3 4-16,10 6 1 15,12 15 9-15,5 1 17 16,1 11 1-16,-4 12 0 16,-9 9-62-16,-14 6-49 15,-14 10-23-15,-11 2-10 16,-13-2-4-16,-15-1-6 16,-11-2-23-16,-10-7-48 15,-9-2-74-15,-1-7-108 16,9-7-209-16,6-14-574 15,14-1 0 1,12-12 0-16</inkml:trace>
  <inkml:trace contextRef="#ctx0" brushRef="#br0" timeOffset="1139.7">19365 2592 3872 0,'-30'0'132'0,"-7"0"42"16,-2 3 9-16,3 2-6 16,23 3 4-16,9 9 2 15,13 7-13-15,6 6-16 16,11 7-14-1,-1 3-58-15,5 2-77 16,-3-1-41-16,-10-3-11 16,-5-1 8-16,-9-7 18 15,-9-1 15-15,-13-8 16 16,-13-3 17-16,-7-3 5 16,-8-4-28-16,0-5-87 15,5-4-131-15,24-6-261 16,3-3-446-16,12-11 0 15,21-5 0-15</inkml:trace>
  <inkml:trace contextRef="#ctx0" brushRef="#br0" timeOffset="1400.72">19721 2635 4406 0,'-6'17'130'16,"-6"10"30"-16,-5 15 11 15,0 14 2-15,1 2-20 16,2 5-61-16,6-3-112 16,5-5-142-16,3-11-236 15,0-7-543-15,0-15 0 16,-3-11 0-16</inkml:trace>
  <inkml:trace contextRef="#ctx0" brushRef="#br0" timeOffset="1662.87">19682 2625 3734 0,'14'-17'77'16,"8"-3"34"-16,13-4 17 15,11 2 7-15,-1 5 5 16,6 11 19-16,-3 11 15 16,-10 7 7-16,-12 8 26 15,-16 7-3-15,-10 10-16 16,-19 0 8-16,-14 2-16 16,-14 0-15-16,-12-3-68 15,-7-3-78 1,1-4-174-16,16-5-348 15,-2-4-584-15,14-10 0 16,12-9 0-16,16-6 0 16</inkml:trace>
  <inkml:trace contextRef="#ctx0" brushRef="#br0" timeOffset="2105.17">18328 3573 3184 0,'15'0'30'0,"18"0"39"15,17-2 69-15,27 2 50 16,22-6 39-16,28 4 31 15,23-2 13-15,20 2 2 16,8-1-3-16,14 6-36 16,0 5-222-16,1-2-354 15,-19 3-620 1,-17 1 0-16,-25-4 0 16,-24-8 0-16</inkml:trace>
  <inkml:trace contextRef="#ctx0" brushRef="#br0" timeOffset="19761.9">13826 2901 1217 0,'0'0'-1'0,"0"-3"-4"0,0 3-6 15,0-2 1-15,0 1 6 16,0 0 12 0,0 1 12-16,0-2 14 15,0 2 12-15,0 0 18 16,0 0 12-16,0 0 19 16,0 0 22-16,0 0 10 15,0 2 8-15,0-1 3 16,0 0-2-16,0-1-5 15,0 2-2-15,0-2-5 16,0 0-2-16,0 0-4 16,0 0-8-1,0 0-1-15,0 0-11 16,0 0-9-16,0 0-6 16,0 3 4-16,0-3-1 15,0 0-2-15,0 0-1 16,0 0-3-16,0 0 11 15,0 1 7-15,0-1 7 16,0 0 3-16,0 0-1 16,0 0-15-16,0 0-3 15,0 0-2-15,0 0-5 16,0 0-11-16,0 0-16 16,0 0-7-1,0 0-3-15,0 0-3 16,0 0-5-16,0 0 2 15,0 0-1-15,0 0-11 16,0 0-5-16,0 0-9 16,0 0-11-16,3-1 7 15,7-4 1-15,1-4-3 16,8-7 2-16,2-3-3 16,3-4-4-16,-1-2-4 15,-4 2-3 1,-1 2 5-16,-3 2 9 0,-3 3-17 15,-5 5-22 1,-4 5-10-16,-3 4-3 16,0 2 1-16,0 2 10 15,0 10 9-15,-3 10 4 16,-1 9 4-16,-6 13 6 16,0 6 2-16,0-3 13 15,1-1 10-15,0-4 4 16,3-7-1-16,0-5-6 15,-1-3-8-15,-1-8-10 16,-1-4-19-16,-1-1-23 16,-3-2-8-1,-1-3-9-15,0-1-2 16,1 0-6-16,3-2 4 16,3-3-1-16,0 0 5 15,4-3 3-15,3 0 27 16,3 0 40-16,4 0 26 15,3 0 24-15,4-2 10 16,5 0 9-16,2-1-1 16,0-3 1-16,2 1-3 15,-8-1-6-15,3 2-52 16,-6 0-78-16,-3-1-94 16,-5 3-130-1,6-6-142-15,-7-8-337 16,-2 8 0-16,1-2 0 15,-1-2 0-15</inkml:trace>
  <inkml:trace contextRef="#ctx0" brushRef="#br0" timeOffset="20322.15">13679 2600 2505 0,'-18'14'57'15,"-8"10"41"-15,-1 9 28 16,-2 16 21-16,13 10 30 15,4 6 23-15,10 5 24 16,-1 1 26-16,5-3 16 16,5-5 7-16,13-3-42 15,0-10-29 1,7-7-24-16,13-7-14 16,4-7-30-16,8-12-20 15,6-8-25-15,5-6-31 16,5-11-13-16,-4-9-8 15,7-12-12-15,-4-6-19 16,-6-11-12-16,-8-8-18 16,-8-10-15-16,-15-11-32 15,-9-9-7-15,-10-11-8 16,-7 1-3 0,-8 1-20-16,-17 9 3 0,-14 13 8 15,-21 17 5 1,-19 19 2-16,-20 18-37 15,-10 22-22-15,-9 18-35 16,3 24-16-16,3 21-87 16,23 16-166-16,6 26-208 15,22 12 0-15,22 3 0 16</inkml:trace>
  <inkml:trace contextRef="#ctx0" brushRef="#br0" timeOffset="23466.13">16474 7513 1308 0,'0'-2'63'0,"0"2"22"0,0 0 10 15,0 0 8 1,0 0 12-16,0 0 16 16,0 0 20-16,0 0 16 15,0 0 21-15,0 0-8 16,0 0-15-16,0 0-6 15,0 0 9-15,0 0 8 16,0-3-4-16,0 3-8 16,0 0-18-16,0 0-15 15,1-1-16-15,4-2-19 16,4-2-15 0,5-2-12-16,1-2-19 15,6 0-13-15,6 1-5 16,-3-1-8-16,3 4 13 15,-4 2 12-15,-5 3 7 16,-8 0 17-16,0 7 4 16,-6 8 4-16,-12 6 3 15,-1 6 1-15,-12 8-3 16,-5 2-1-16,-7 1-21 16,-3-1-19-16,0-1-16 15,5-6-28-15,1-6-13 16,6-5-29-16,8-5-21 15,7-6-15 1,5-5-18-16,4-3 6 16,3 0 11-16,4 0 10 15,4-3 13-15,7 1 12 16,7 0 11-16,5-2 28 16,-1 0 22-16,3 1 14 15,-5 0 19-15,-1 3-3 16,-4-1-7-16,-4 1-18 15,-3 0-45 1,-3 0-67-16,-1 0-104 16,-5-3-120-16,1-2-126 15,-4-11-278-15,-3 9 0 16,-1 1 0-16,-2-2 0 16</inkml:trace>
  <inkml:trace contextRef="#ctx0" brushRef="#br0" timeOffset="23966.12">16283 7378 2759 0,'-15'10'37'16,"0"15"49"-16,-5 11 26 15,-1 17 13-15,12 11 19 16,5 3 16-16,4 4 9 16,6-3 7-16,5-8 17 15,9-6 1-15,9-5-19 16,10-10-49-16,9-12-24 15,6-4-7 1,6-11-13-16,5-7-9 16,1-8-5-16,4-7-2 15,-4-9-15-15,-4-6-13 16,-7-10-9-16,-7-8-2 16,-13-7-10-16,-6-7-19 15,-17-9-17-15,-6-1-21 16,-11-8-10-16,-8 3-17 15,-18 6-10-15,-13 10-12 16,-18 16-33-16,-14 14-58 16,-11 16-70-1,-5 17-98-15,28 7-424 16,-24 26 0-16,11 14 0 16</inkml:trace>
  <inkml:trace contextRef="#ctx0" brushRef="#br0" timeOffset="25451.13">20391 5722 2543 0,'0'0'57'16,"0"0"41"-16,0 0 19 16,0 1 10-16,-2 6 16 15,-1-1 18-15,-2 6 30 16,-5-1 17-16,1 6 17 16,-2-2-5-1,1-2-20-15,6-6-25 16,0 1-25-16,8-5 5 15,18-6-12-15,23-10-41 16,24-14-86-16,28-8-107 16,25-17-206-16,6-23-631 15,4 8 0-15,3 1 0 16,-7-2 0-16</inkml:trace>
  <inkml:trace contextRef="#ctx0" brushRef="#br0" timeOffset="26370.29">20131 7331 3284 0,'0'-4'24'0,"0"-2"43"15,0 1 29-15,4 0 27 16,-4 4 23-16,0-2 27 16,0 3 28-16,0 6 21 15,-4 3 9-15,-3 5 8 16,-3 4-20-16,-1 2-29 15,2-6-29 1,6-3-32-16,6-6-20 0,15-5-29 16,17-4-41-16,20-8-81 15,25-9-71 1,21-8-103-16,19-10-214 0,4-39-556 16,-4 29 0-1,-10 5 0-15,-15 2 0 16</inkml:trace>
  <inkml:trace contextRef="#ctx0" brushRef="#br0" timeOffset="27697.18">20270 8797 3711 0,'-3'2'9'16,"-3"3"51"-16,-5 5 34 16,-7 5 14-16,2 5 16 15,-7 3 12-15,2 4 19 16,3-5 18-16,8-5 0 16,4-6-1-16,4-7-5 15,10-3-48 1,17-6-32-16,21-10-36 0,22-9-78 15,27-11-101 1,19-9-88-16,16-9-244 16,-3-6-441-16,-7 6 0 0,-13 0 0 15,-21 3 0 1</inkml:trace>
  <inkml:trace contextRef="#ctx0" brushRef="#br0" timeOffset="30807.1">19855 10872 344 0,'1'-1'50'15,"-1"-2"6"1,0 2 2-16,0-2 0 16,2 1 0-16,-2 1 4 15,0-1 9-15,0 2 21 16,0 0 16-16,0 0-16 15,0 0 3-15,0 0 13 16,0 0 20-16,0 0 25 16,0 0 21-16,0 0 23 15,0 0 13-15,0 0 0 16,0 2 8 0,0-2 13-16,0 1 18 15,0-1 33-15,1 0 10 16,-1 2-7-16,0 2-9 15,-4 4-19-15,-7 6-9 16,-2 5-10-16,-8 5-4 16,2 2-24-16,-2-3-29 15,11-5-50-15,1-6-36 16,6-6-19-16,13-5-5 16,25-6 8-16,22-13-6 15,26-9-36 1,30-16-60-16,12-11-86 15,1-9-137-15,7-2-298 16,-25 3-489-16,-21 6 0 16,-28 8 0-16</inkml:trace>
  <inkml:trace contextRef="#ctx0" brushRef="#br0" timeOffset="35647.94">8292 7363 1091 0,'0'0'48'15,"0"0"38"-15,0 0 31 16,0 0 25-16,0 0 20 15,0 0 22 1,0 0 20-16,0 0 14 16,0 0 15-16,0 0-10 15,0-3-19-15,3-3-23 16,0-4-18-16,7-2-13 16,4-3-14-16,4-2-8 15,2 3-16-15,5 0-5 16,-1 5-1-16,-4 3-2 15,-1 3-12-15,-2 3-14 16,-8 4-1 0,-5 5-8-16,-2 6-3 15,-5 7-18-15,-9 10-11 16,-6 3-5-16,-5 0-13 16,-7 0-2-16,0-7-4 15,4-1-4-15,7-7-21 16,5-8-11-16,4-4-16 15,7-3 6-15,6-4 6 16,4-2 3-16,10-4 3 16,5-2 6-16,8 0 17 15,4 2 24-15,2 4 28 16,-3 1 24 0,-1 3 20-16,-2 5 4 15,-8 4 4-15,-5 3 18 16,-5 3 10-16,-8 2-4 15,-8 2-11-15,-11-1-12 16,-10 1-22-16,-10-2-23 16,-9 0-13-16,-9-6-16 15,2-1-39-15,3-8-68 16,5-2-92-16,9-10-81 16,7 0-120-1,7-17-135-15,16-2-379 16,-2-4 0-16,6-4 0 15,0 2 0-15</inkml:trace>
  <inkml:trace contextRef="#ctx0" brushRef="#br0" timeOffset="36078.07">8101 7154 2043 0,'-18'3'73'0,"-1"7"66"16,-3 9 51 0,-1 12 55-16,13 15 43 15,7 18 28-15,3 12 16 16,10 6 24-16,10 1 8 16,7-8-9-16,11-11-54 15,8-13-69-15,7-12-55 16,9-16-60-16,6-14-51 15,8-10-34-15,5-18-15 16,-2-12-39-16,-1-11-23 16,-13-11-18-16,-15-6-8 15,-15-7-10 1,-16-1-6-16,-16-5-20 16,-16-5-2-16,-14-2 4 15,-15 4 6-15,-15 8 24 16,-13 9 20-16,-9 17 7 15,-13 19-4-15,-6 12-33 16,-5 17-37-16,-1 18-67 16,4 18-105-16,24 13-492 15,2 24 0-15,17 15 0 16,19 8 0-16</inkml:trace>
  <inkml:trace contextRef="#ctx0" brushRef="#br0" timeOffset="39961.72">6214 6382 498 0,'-1'0'33'16,"1"-3"12"-16,0 2 3 15,-2-2 2-15,4 0 1 16,-2 0 8-1,0 1 19-15,0 1 19 0,0 1 22 16,0 0 4 0,0 0 2-16,0-2 13 15,0 2 28-15,0 0 21 16,0 0 15-16,0 0 9 16,0 0-1-16,0 0-5 15,0 0-7-15,0 0 0 16,0 0 5-16,0 0 10 15,0 0-3-15,0 0-11 16,-2 0 2-16,1 2-9 16,-1 1-3-1,2 0-2-15,-4-3 0 16,3 7-7-16,-7 0-17 16,-1 9-23-16,-7 4-24 15,-1 8-3-15,3-1-12 16,2-2 3-16,6-9-18 15,3-5-18-15,12-8 23 16,20-13-3-16,29-26-49 16,24-21-28-16,32-24-73 15,23-21-188-15,27-16-912 16,-30 4 0-16,-13 5 0 16</inkml:trace>
  <inkml:trace contextRef="#ctx0" brushRef="#br0" timeOffset="41817.99">6217 8400 2191 0,'-3'-3'-8'0,"-1"0"31"16,1 1 30-16,-3-2 17 16,6 2 11-1,0 2 14-15,0 0 28 16,0-1 39-16,-1 1 33 15,-1-3 52-15,2 3 15 16,-3 4-13-16,-3 3-14 16,0 7-1-16,-6 10 6 15,-3 8-4-15,0 4-19 16,-2 0-32 0,5-4-26-16,5-8-48 0,4-15-29 15,16-12-14-15,19-23-20 16,21-28-42-1,22-27-49-15,21-20-62 16,8-23-91-16,6-6-200 16,-12-16-568-16,-4 29 0 15,-12 17 0-15,-13 14 0 16</inkml:trace>
  <inkml:trace contextRef="#ctx0" brushRef="#br0" timeOffset="42868.12">6234 10518 2482 0,'-1'-2'69'16,"-1"2"54"-16,1-1 37 16,1 1 24-16,-3 1 14 15,3 8 32-15,-3 2 30 16,0 8 32-16,-5 6 21 15,-5 10-4 1,-1 1-28-16,-1 3-36 0,0-5-9 16,6-7-59-16,3-13-20 15,18-4-29 1,21-26-30-16,21-24-59 16,23-26-122-16,21-25-210 15,13-40-828-15,6-6 0 16,4-3 0-16</inkml:trace>
  <inkml:trace contextRef="#ctx0" brushRef="#br0" timeOffset="46782.65">12586 12411 259 0,'1'-9'48'0,"-1"-3"40"16,0 3 38-16,3-1 36 15,-3 3 28-15,4 7 28 16,-4 0 26-16,1 0 25 15,-1 0 19-15,2 0-11 16,-2 0-6 0,0 0-20-16,0 0-14 15,0 0-10-15,0 0 4 16,0 0-4-16,0 0-8 16,0 0-16-16,0 0-18 15,-3 1-15-15,-7 6-13 16,-6 4-18-16,-6 5-25 15,-4 5-25-15,-5 0-31 16,4 4-27-16,0-2-17 16,3 2-12-16,-1-2-21 15,8-4-2-15,2-3-5 16,5-4-3 0,3-5-7-16,7 1 0 15,4-4-3-15,5 1 2 16,12 1-5-16,9-1 3 15,6 0 18-15,6 1 3 16,-1-1 2-16,-1 0 5 16,-5 0 4-16,0 1-4 15,-5 1-12-15,-3-3-21 16,-8 0-16-16,0 0-15 16,-10-2-16-16,-4-2-15 15,-3 2-13 1,-1-4-16-16,-1-4-16 15,0 2-3-15,0-12 14 16,-1-4 20-16,-2-10 16 16,-1 0 16-16,1-5 16 15,0-5 15-15,-2 5 18 16,2-1 17-16,3 3 24 16,-2 4 17-16,1 6 15 15,2 7 15-15,-1 5 13 16,0 6 8-1,0 4 18-15,0 2 18 16,0 8 16-16,0 12 17 16,-3 14 4-16,-3 17-1 15,-2 14-10-15,-6 10-10 16,-2 1-11-16,0-2-23 16,0-6-56-16,4-9-67 15,3-10-94-15,5-9-156 16,3-20-156-16,1-3-270 15,0-9 0-15,1-10 0 16,-2-7 0 0</inkml:trace>
  <inkml:trace contextRef="#ctx0" brushRef="#br0" timeOffset="47288.66">12368 12164 3124 0,'-11'1'14'0,"1"6"32"15,-4 12 25 1,2 19 15-16,6 16 11 15,5 21 6-15,1 13 12 16,4 5 13-16,7-1 18 16,7-3 5-16,6-9 2 15,13-14-33-15,9-13-22 16,12-17-17-16,9-13-8 16,5-17-7-16,0-9-10 15,2-16-13-15,-4-15-16 16,0-10-11-16,-7-8-13 15,-7-12-4 1,-5-5-12-16,-15-4-13 16,-12-7-8-16,-15-5-5 15,-15-1 6-15,-15 1 0 16,-14 7-1-16,-13 13 2 16,-12 16-7-16,-12 19-35 15,-9 18-34-15,-6 18-114 16,9 11-214-16,-13 25-302 15,10 18 0-15,3 15 0 16,14 15 0-16</inkml:trace>
  <inkml:trace contextRef="#ctx0" brushRef="#br0" timeOffset="49707.24">8874 13629 593 0,'0'-1'-5'0,"0"1"13"16,0-1 12-16,0-1 6 16,0 2-2-16,0-1 0 15,0 1 1-15,0 0 6 16,0-2 31-1,0 2 36-15,0 0 20 16,0 0 1-16,0 2 6 16,0-2 27-16,0 3 28 15,0-1 22-15,0 2 19 16,0-3 15-16,0 1-9 16,0-2-13-16,0 0-10 15,2-1 3-15,2-10-13 16,10-14-23-16,6-10-20 15,14-19-24-15,10-15-17 16,13-7-30 0,6-3-65-16,8-4-153 15,0-8-626-15,-5 18 0 16,-16 9 0-16,-13 11 0 16</inkml:trace>
  <inkml:trace contextRef="#ctx0" brushRef="#br0" timeOffset="50370.62">8370 15068 2214 0,'-6'6'46'0,"2"6"54"16,-2-5 32-16,2-1 10 15,6-3 18-15,6-6 22 16,11-6 18-16,10-15 25 16,19-16 22-16,15-16-4 15,12-21-32 1,12-12-61-16,10-11-103 16,-2-4-175-16,1-9-706 15,-7 15 0-15,-10 14 0 16,-6 16 0-16</inkml:trace>
  <inkml:trace contextRef="#ctx0" brushRef="#br0" timeOffset="50856.99">10024 15694 3550 0,'38'-33'-5'0,"19"-17"1"15,21-17 1-15,25-16-23 16,8-1-161-16,5-13-478 16,1 7 0-16,7 1 0 15</inkml:trace>
  <inkml:trace contextRef="#ctx0" brushRef="#br0" timeOffset="52540.14">14796 16338 359 0,'-2'-2'62'0,"2"0"63"15,0 1 68-15,-3-1 59 16,-1 5 49-16,-2 3 31 15,-4 3 41-15,-1 5 49 16,-3 7 26-16,-1 4-5 16,4 0-17-16,2-3-55 15,5-4-67-15,4-8-52 16,16-6-39-16,18-18-28 16,27-22-40-16,30-18-65 15,27-15-62-15,18-20-120 16,15-7-261-1,-4-5-604-15,-14 6 0 16,-18 9 0-16,-20 7 0 16</inkml:trace>
  <inkml:trace contextRef="#ctx0" brushRef="#br0" timeOffset="57010.75">17183 12187 3068 0,'-32'-19'12'16,"-13"-5"24"-16,-18-5 14 16,-18-2 6-16,-4 9 1 15,-16 10 0-15,-16 5-1 16,-12 14 7 0,-16 15 15-16,-14 18 19 15,-19 25 28-15,-6 29-5 16,-14 34 25-16,-10 29 40 15,3 24 37-15,26 15 20 16,28 3 31-16,40-10 13 16,50-7-4-16,48-11-13 15,46-11-48-15,48-14 13 16,42-4-10-16,35-18-43 16,39-18-33-16,29-17-11 15,18-22-49 1,16-29-48-16,13-19-61 15,-2-18-54-15,-10-20-5 16,-11-14-56-16,-22-17-45 16,-29-18-12-16,-22-19-11 15,-22-11-16-15,-23-22 20 16,-26-18 31-16,-18-14 64 16,-20-18 56-16,-20-12 24 15,-21-13 30-15,-14-1 15 16,-23 6 2-16,-24 5 2 15,-40 12-6 1,-30 21-19-16,-46 23-35 16,-48 31-36-16,-35 36-13 15,-35 39-12-15,-40 43-4 16,-21 55-14-16,-13 55-42 16,-2 60-60-16,27 52-178 15,43 19-446-15,55 52 0 16,74 12 0-16,80-13 0 15</inkml:trace>
  <inkml:trace contextRef="#ctx0" brushRef="#br0" timeOffset="73944.99">17789 15102 1232 0,'0'0'48'0,"0"0"32"15,0 0 28 1,0 0 18-16,0 0 16 15,0 0 16-15,0 0 21 16,0 0 22-16,0 0 15 16,0 0-5-16,0 0-15 15,0 0-16-15,0 0-9 16,0 0-1-16,0-1-1 16,0 1-2-1,0 0-9-15,-1-4-14 0,-5 2-10 16,0-2-5-16,-6 0-15 15,-8 3-18 1,-5-2-24-16,-4 1-15 16,-4 7-13-16,-3-1-15 15,-2 3-11-15,-1 4-7 16,-1 3-4-16,4 2-12 16,2 0 2-16,4 1 0 15,6-2 3-15,7-2-4 16,7-3-16-16,6-3-32 15,2-2 0-15,8-3 3 16,8-1 5-16,6 2 3 16,5-3 5-1,11 0 12-15,1 0 15 16,4 0 20-16,6 9 35 16,-2 3 50-16,3 11 12 15,-3 8-1-15,-2 10-4 16,-9 6-1-16,-7 3-1 15,-10-6-1-15,-10-5-5 16,-8-3-12-16,-7-5-12 16,-10-10-13-1,-3-2-2-15,-11-6 3 0,-10-4-3 16,-1-9-2 0,-2 0-15-16,-1-2-29 15,5-7-40-15,3-2-43 16,6-1-70-16,5 0-77 15,9 2-107-15,10 0-121 16,8-8-123-16,5-9-222 16,10 15 0-16,10-2 0 15,3 3 0-15</inkml:trace>
  <inkml:trace contextRef="#ctx0" brushRef="#br0" timeOffset="74428.34">18014 15273 2508 0,'-6'0'77'16,"-5"0"40"-16,2 0 24 16,-4 4 26-16,2 6 35 15,-4 5 33-15,0 10 36 16,1 7 29-16,0 6 24 15,6 5-10-15,5-4-39 16,0-2-28-16,6 2-22 16,6-7-8-16,4-4-34 15,3-2-40-15,8-5-56 16,3-6-50 0,0-3-46-16,1-5-58 15,-1-5-82-15,-7 0-103 16,0-4-105-16,-5-3-136 15,1-9-138-15,-5-4-191 16,-2 0 0-16,-5-2 0 16,-1-3 0-16</inkml:trace>
  <inkml:trace contextRef="#ctx0" brushRef="#br0" timeOffset="74780.6">18160 15444 2062 0,'1'0'154'0,"5"0"67"15,5 0 58 1,4 0 45-16,2 10 28 16,0 7 14-16,0 3 3 15,-8 7 4-15,0 3 1 16,-6-5-74-16,-1-5-84 16,-5-2-69-16,1-4-60 15,-7-6-56-15,-3-4-29 16,-3-2-15-16,-1-7-2 15,3-6-2-15,7-7-1 16,3-5 2-16,8-10 1 16,6-5 0-16,8-2-3 15,6-1-4 1,4-1-24-16,6 8-49 16,-4 3-45-16,-2 7-47 15,-5 5-65-15,-3 7-111 16,0-1-106-16,-2 1-322 15,-9-2 0-15,-4 12 0 16,-3 2 0-16</inkml:trace>
  <inkml:trace contextRef="#ctx0" brushRef="#br0" timeOffset="75137.11">18504 15305 3225 0,'-3'11'151'15,"-1"7"52"-15,-3 7 35 16,5 9 27-16,4 3 15 16,-4 2 13-16,4-4 1 15,9-3-2-15,2-7 1 16,8-9-70-1,6-7-95-15,4-12-55 16,2-3-39-16,-4-9-36 16,-8-9-29-16,-3-3-39 15,-12-5-26-15,-3-3-31 16,0-2-62-16,-3 3-47 16,-3 1-66-16,3 1-141 15,0 1-143-15,-3 9-196 16,3 5 0-16,0 3 0 15</inkml:trace>
  <inkml:trace contextRef="#ctx0" brushRef="#br0" timeOffset="75732">18848 15268 3024 0,'3'19'145'16,"-3"5"55"-16,1 8 41 15,2 5 28-15,-1 2 7 16,-2-4 3-16,1-1 1 16,1-6 0-16,-2-1-2 15,0-9-102-15,0-6-78 16,1-8-81 0,2-2-55-16,-1-8-56 15,5-9-31-15,9-11-24 16,3-4-7-16,6-13 0 15,2 5 4-15,-1 3 25 16,0 10 43-16,-5 7 53 16,-2 8 45-16,-3 7 45 15,-3 11 34-15,-2 12 24 16,-5 4 9-16,-6 9 11 16,3 1-1-16,-6 1-9 15,0-4-21 1,3-8-26-16,-3-6-45 0,1-6-35 15,0-6-21 1,4-5-22-16,3-12-13 16,4-9-24-16,7-9-39 15,4-9-33-15,9-9-12 16,5-4-2-16,-3 1 22 16,6 5 43-16,-3 7 46 15,-4 10 49-15,0 9 48 16,-1 13 46-1,-4 7 61-15,0 13 44 16,-4 9 13-16,-2 9 2 0,-2 6-24 16,2 6-78-1,-5-1-124-15,7-3-156 16,3-6-305-16,-6-5-496 16,-4-3 0-16,-2-7 0 15,-7-8 0-15</inkml:trace>
  <inkml:trace contextRef="#ctx0" brushRef="#br0" timeOffset="76211.25">17461 16226 3560 0,'0'0'50'0,"5"-3"58"16,7 2 44-16,11-6 25 15,14 0 24 1,24-3 32-16,21-1 56 16,26-3 106-16,30 3 70 15,34 4-24-15,37-1-26 16,31 1-57-16,33 4-45 15,14 6-23-15,4-3-59 16,-13 8-190-16,-26 6-171 16,-39 4-296-16,-25-7-1006 15,-61 6 0-15,-40-7 0 16,-45-2 0-16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25:11.132"/>
    </inkml:context>
    <inkml:brush xml:id="br0">
      <inkml:brushProperty name="width" value="0.05292" units="cm"/>
      <inkml:brushProperty name="height" value="0.05292" units="cm"/>
      <inkml:brushProperty name="color" value="#FF0000"/>
    </inkml:brush>
  </inkml:definitions>
  <inkml:trace contextRef="#ctx0" brushRef="#br0">2257 4324 1114 0,'0'-4'-8'0,"0"2"6"16,0-2 4-16,0 0 7 15,0 1 15-15,0 3 7 16,0-3 3-16,0 3 2 16,0 0 2-16,0 0 12 15,0-1 2-15,0 1-4 16,-1 0-1-16,1 0-2 15,-2 0 0-15,1 0 7 16,-1 0 4 0,2 0 8-16,-1 0 12 15,-2 0 7-15,3 0 11 16,-3 0 6-16,-2 0 5 16,-2 0-1-16,-1 0-12 15,-1 0-13-15,-3 1-7 16,-3 6-7-16,-4 8-2 15,-1 10-1-15,-6 17-4 16,1 18 10-16,-2 15 18 16,5 23 12-16,3 20 13 15,11 16 4 1,4 15 7-16,10 8 1 0,12 4-2 16,11-3-7-1,11-10-7-15,7-11-18 16,1-14-23-16,5-15-16 15,-2-18-18-15,-3-17-5 16,-9-13-7-16,0-20-7 16,-7-11-8-16,-2-13 14 15,-1-9 9-15,-2-12 7 16,-2-11 7-16,4-15 2 16,1-16 11-16,0-19 3 15,0-17 4 1,0-18 10-16,-1-17 3 15,-3-13-15-15,-2-11-11 16,-11-17-7-16,-7-13-12 16,-4-6-11-16,-17-9-23 15,-12-7-12-15,-8 1-7 16,-7 14-19-16,-12 15-42 16,-3 22-27-16,2 29-27 15,-2 29-19-15,-6 32-42 16,-9 35-42-16,-2 36-31 15,-4 43-20-15,2 45-58 16,10 47-82 0,12 58-65-16,15 44 0 15,16 29 0-15,17 21 0 16</inkml:trace>
  <inkml:trace contextRef="#ctx0" brushRef="#br0" timeOffset="1578.08">2286 7672 3003 0,'-3'-4'31'15,"-3"2"1"-15,0-1 2 16,-3 6 4-16,4 10 10 15,1 28 11 1,1 24 15-16,1 34 12 16,1 41 10-16,1 43-5 15,3 34-15-15,-3 33-2 16,6 22-2-16,6 6 2 16,6-12 11-16,6-31 21 15,11-41 0-15,8-37-6 16,5-38-19-16,11-40 7 15,6-23-1-15,3-30 2 16,7-25-1-16,3-26-4 16,3-29-18-16,0-25-29 15,-3-27-14 1,-6-23-5-16,-6-18 4 16,-10-20-18-16,-7-15-1 15,-9-18-7-15,-16-19-11 16,-15-12-22-16,-9-5-29 15,-17 1-27-15,-21 7-19 16,-11 16-18-16,-19 27-16 16,-21 23-32-16,-9 35-19 15,-10 36 8-15,-9 37 16 16,-1 38 22-16,1 47 25 16,5 45 8-16,5 58-29 15,17 44-44 1,15 53-58-16,33 33-281 15,13 32 0-15,21 5 0 16,18-4 0-16</inkml:trace>
  <inkml:trace contextRef="#ctx0" brushRef="#br0" timeOffset="3153.49">2298 11719 619 0,'-2'-7'11'0,"-2"-4"25"16,3 3 40-16,-1-1 30 15,2 3 28-15,0 3 43 16,0-2 35-16,0 0 21 15,0-1 19-15,0 0 19 16,0 3 10-16,0 0-5 16,0 3-26-16,0 0-28 15,-3 0-25 1,-6 4-44-16,-6 17-35 16,-8 18-17-16,-7 34-20 15,-6 40-17-15,0 40-19 16,6 41-14-16,1 36-9 15,8 24 5-15,5 19 17 16,5 5 14-16,5-1 7 16,6-11 4-16,6-19 5 15,9-29 1-15,9-22 0 16,8-30-6 0,11-29-6-16,6-22-16 15,0-29-34-15,-2-21-14 16,4-26-10-16,3-24-7 15,-2-22-3-15,2-30 1 16,6-38-1-16,0-28 4 16,2-35 9-16,1-35 10 15,8-20 16-15,-2-16 0 16,-3-18 2-16,-4-8-13 16,-15-3-29-1,-14-5-31-15,-17-2-26 16,-14 7-37-16,-23 3-24 15,-18 12-36-15,-17 23-37 16,-18 16-53-16,-13 31-30 16,-8 29-18-16,-9 41-25 15,-4 37-46-15,-5 27-54 16,1 69 0-16,4 48 0 16,9 48 0-16</inkml:trace>
  <inkml:trace contextRef="#ctx0" brushRef="#br0" timeOffset="6184.71">2394 15537 978 0,'-13'-3'-13'0,"1"-2"1"16,-6-1 1-1,3 1 6-15,1-1 8 16,8 2 6-16,3 0 11 15,0 2-7-15,1-2-1 16,2 0 16-16,-1 0 4 16,-1 0 9-16,-1-2 20 15,0 3 21-15,0-3 12 16,-1 0 12-16,1 2 8 16,0 0 24-16,0-1 20 15,0 0 20-15,-3 2 6 16,6-1 0-16,-3 1-10 15,1-1-11-15,-1 1-7 16,-1 3-18 0,-2 0-19-16,-2 0-17 15,-2 3-19-15,-10 8-20 16,-2 14-5-16,-7 25 6 16,-4 31 5-16,3 35 2 15,4 45 7-15,5 38 18 16,6 27 13-16,6 33 6 15,6 10 7-15,0 5 1 16,9-5 5 0,3-15-4-16,11-25-13 0,4-23-19 15,4-26-17 1,5-28-28-16,0-29-16 0,-1-26-32 16,-5-25-29-1,0-27-3-15,-2-20-16 0,0-20-6 16,7-24 0-16,-2-26 5 15,1-35 1 1,4-25 7-16,4-36 5 16,0-30 26-16,5-25 26 15,2-28 2-15,3-20 9 16,-1-16-9-16,-4-4-1 16,-9 8-32-16,-16 17-30 15,-13 26-20-15,-20 21-22 16,-17 32-10-16,-19 31-21 15,-12 27-25-15,-16 31-13 16,-11 34-1 0,-16 30-10-16,-5 37 25 0,-9 32 25 15,3 33 5 1,12 43 7-16,12 43-18 16,29 40-17-16,33 43-54 15,36 14-321-15,18 38 0 16,32-6 0-16,15-21 0 15</inkml:trace>
  <inkml:trace contextRef="#ctx0" brushRef="#br0" timeOffset="10829.89">5772 2996 2575 0,'0'2'21'16,"0"1"25"-16,-1-2 16 15,-4 4 10-15,-4 2 11 16,-6 6 13-16,0 2 15 16,0 3 15-1,1 0 12-15,4 0 0 16,2-4-10-16,5-5-38 16,3-5-33-16,12-3 0 15,15-12-42-15,23-14-91 16,25-15-150-16,31-30-476 15,12-6 0-15,6-6 0 16,-7-2 0-16</inkml:trace>
  <inkml:trace contextRef="#ctx0" brushRef="#br0" timeOffset="11840.76">9650 3134 2354 0,'0'0'34'0,"-2"0"29"16,1 1 8-16,-1 2 7 15,-1 1 14-15,-5 3 16 16,-3 6 17-16,-3 7 18 16,-6 7 9-16,0-1 0 15,4-1-22-15,9-7-34 16,5-5 6-16,17-9 6 16,21-5-8-16,27-11-24 15,25-13-54 1,32-12-84-16,23-9-194 15,3-21-481-15,-6 9 0 16,-13 5 0-16,-22 5 0 16</inkml:trace>
  <inkml:trace contextRef="#ctx0" brushRef="#br0" timeOffset="13573.01">14805 3103 1014 0,'0'-2'66'0,"0"-1"19"15,0 0 12-15,3-1 8 16,-2 2 12 0,1 0 17-16,-2 2 5 0,0 0 26 15,0 1 44-15,-3 7-8 16,-8 9-8-1,-5 9 8-15,-8 12 0 16,-6 2 13-16,-2 3 3 16,8-5-5-16,9-9 6 15,9-8-41-15,9-10-35 16,22-11-25-16,27-11-65 16,35-18-76-16,35-13-134 15,25-14-158-15,17-17-439 16,8 1 0-1,-6-2 0-15,-10 0 0 0</inkml:trace>
  <inkml:trace contextRef="#ctx0" brushRef="#br0" timeOffset="14232.24">19555 2919 2194 0,'2'0'66'16,"-1"0"34"-16,1 2 25 15,-1 6 24-15,-5 7 20 16,-7 7 15-16,-8 6 12 16,-2 4 18-16,-4-1 14 15,7-9-16 1,11-2-38-16,4-7-9 16,19-5-6-16,28-8-16 15,25 0-18-15,37-7-12 16,30-7-29-16,21-6-108 15,10-6-163-15,9-4-230 16,-15 1-417-16,-9 1 0 16,-17-1 0-16,-24 4 0 15</inkml:trace>
  <inkml:trace contextRef="#ctx0" brushRef="#br0" timeOffset="15074.72">25600 3185 1786 0,'0'0'63'0,"0"0"68"16,3 2 38-1,-3 0 22-15,-3 4 19 16,3 6 41-16,-6-2 29 16,3 5 27-16,1-5 27 15,1-1 3-15,-1-3-16 16,13 0-47-16,18-6-32 16,22 1-21-16,24-2-22 15,23-2-79 1,16-5-115-16,11-3-206 0,9-9-847 15,-24 1 0-15,-10-4 0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26:12.382"/>
    </inkml:context>
    <inkml:brush xml:id="br0">
      <inkml:brushProperty name="width" value="0.05292" units="cm"/>
      <inkml:brushProperty name="height" value="0.05292" units="cm"/>
      <inkml:brushProperty name="color" value="#FF0000"/>
    </inkml:brush>
  </inkml:definitions>
  <inkml:trace contextRef="#ctx0" brushRef="#br0">13293 2163 3190 0,'43'-22'-2'0,"21"-14"-33"16,24-14-114 0,32-20-451-16,-14 4 0 15,-4-5 0-15,-12-1 0 16</inkml:trace>
  <inkml:trace contextRef="#ctx0" brushRef="#br0" timeOffset="975.9">13000 5535 3844 0,'-9'20'71'0,"0"5"54"16,-3 4 36-16,1-3 8 16,8-8 11-1,6-10 15-15,16-5-1 0,18-12-41 16,13-15-98-1,23-10-200-15,54-25-855 16,-35-5 0-16,-5-3 0 16,-10-2 0-16</inkml:trace>
  <inkml:trace contextRef="#ctx0" brushRef="#br0" timeOffset="2483.52">8529 6050 2988 0,'0'-8'73'15,"0"2"47"-15,0-2 33 16,0-1 16-16,0 5 13 16,0 0 10-16,-1 4 23 15,-4 0 21-15,-6 10 15 16,-2 1-15-16,-3 5-31 16,1 1-35-16,6 0-36 15,6-9-17-15,18-6-17 16,24-15-55-16,23-18-135 15,27-14-203 1,17-28-747-16,-2-4 0 16,-13-4 0-16,-16 1 0 15</inkml:trace>
  <inkml:trace contextRef="#ctx0" brushRef="#br0" timeOffset="3641.34">13016 9601 3894 0,'-5'-2'110'15,"-3"0"42"-15,-4 1 32 16,-4 1 20-16,-3 4 16 16,0 4 36-16,-2 6 30 15,9 0 43 1,1 0-22-16,8-4-47 15,20-5-10-15,24-12-37 16,37-15-147-16,42-21-116 16,37-19-150-16,22-18-259 15,6-30-745-15,-12 16 0 16,-22 9 0-16,-33 10 0 16</inkml:trace>
  <inkml:trace contextRef="#ctx0" brushRef="#br0" timeOffset="4950.27">13454 14845 4167 0,'0'-2'81'15,"0"2"55"-15,-4 3 37 16,-6 7 28-16,-6 9 38 16,-11 11 29-16,-7 8 19 15,-4 3 31-15,1 1 22 16,11-10-58-16,9-9-86 16,14-7-56-16,29-11-87 15,36-17-132-15,29-24-201 16,39-21-312-1,16-20-594-15,4-16 0 0,-13-5 0 16</inkml:trace>
  <inkml:trace contextRef="#ctx0" brushRef="#br0" timeOffset="6357.32">5659 13429 2879 0,'0'0'99'15,"0"0"63"-15,0 0 51 16,0 0 39-16,0 0 25 15,0 0 15-15,0 0 16 16,0 0 44 0,0 1 66-16,0 8-16 15,0 7-32-15,-6 12-52 16,-1 4-47-16,-2 6-20 16,1-1-26-16,-2-11-39 15,7-8-22-15,17-9-74 16,18-19-110-16,24-24-145 15,24-16-143-15,25-24-186 16,48-24-814-16,-31-8 0 16,-9 3 0-1,-11 0 0-15</inkml:trace>
  <inkml:trace contextRef="#ctx0" brushRef="#br0" timeOffset="7715.79">4386 7793 3488 0,'-2'0'116'15,"1"0"43"-15,-2 0 28 16,-3 0 19-16,-4 4 16 16,-3 2 16-16,1 9 14 15,-1-1 14-15,4 3 5 16,4-6-77-16,8-7-38 16,13-5-46-16,30-19-47 15,35-23-130-15,36-19-183 16,50-27-327-16,8-18-429 15,3-14 0 1,-13 0 0-16,-19-3 0 16</inkml:trace>
  <inkml:trace contextRef="#ctx0" brushRef="#br0" timeOffset="8515.58">6059 4850 1232 0,'0'3'121'0,"0"1"44"0,2-1 47 16,-2-2 32-1,0 3 28-15,0-4 38 16,0 0 48-16,0 0 35 16,0 0 31-16,0 0-49 15,0 0-28-15,-2 0-32 16,1 2-4-16,-6 7 17 16,-2 9-21-16,-5 5 16 15,-1 7-18-15,1 1-28 16,7-9-62-16,4-8-22 15,27-8-10-15,35-16-164 16,37-18-203 0,41-16-343-16,27-62-776 15,9 24 0-15,-12-5 0 16,-28 3 0-16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26:39.306"/>
    </inkml:context>
    <inkml:brush xml:id="br0">
      <inkml:brushProperty name="width" value="0.05292" units="cm"/>
      <inkml:brushProperty name="height" value="0.05292" units="cm"/>
      <inkml:brushProperty name="color" value="#FF0000"/>
    </inkml:brush>
  </inkml:definitions>
  <inkml:trace contextRef="#ctx0" brushRef="#br0">3821 5048 1546 0,'-27'2'64'15,"-9"2"21"1,-12 5 18-16,-14 5 19 16,5 1 21-16,-2 10 6 15,-11 9 23-15,-1 3 18 16,-2 10 15-16,0 7-23 15,5 8-7-15,5 11-11 16,9 10-8-16,15 10-20 16,19 5-20-16,17 3-1 15,24-3-21-15,30-5-16 16,18-7-13-16,25-9-16 16,26-11-17-1,19-12-15-15,14-11-7 16,14-21-5-16,2-13-12 15,4-15-10-15,-6-16-14 16,-6-9-17-16,-12-13-8 16,-6-12-6-16,-16-5 2 15,-16-9 2-15,-21-8-2 16,-16-9 11-16,-20-7 18 16,-22-9 18-16,-20-6 19 15,-24-4 25-15,-25-3 9 16,-27 0 9-1,-22 6 15-15,-33 14 0 16,-28 17-1-16,-21 26-21 16,-17 28-32-16,-15 25-40 15,-7 32-57-15,5 31-99 16,9 30-163-16,8 34-330 16,18 36 0-16,33 15 0 15,39 8 0-15</inkml:trace>
  <inkml:trace contextRef="#ctx0" brushRef="#br0" timeOffset="6645.94">8674 3116 673 0,'0'-2'55'15,"0"2"14"-15,0 0 6 16,0-1 7-16,0 1 10 16,-2 0 16-16,2 0 17 15,0 0 22-15,0 0 35 16,0 0 8-16,0 0 11 16,0 0 23-1,0 0 25-15,-1 1 23 16,1 4 19-16,-7 3 12 15,-3 7-5-15,0 6-11 16,-4 5-27-16,-1-2-25 16,7 0-24-16,0-6-27 15,3-7-28-15,4-4-40 16,5-3-25-16,13-8-29 16,19-10-68-16,19-13-126 15,21-16-186-15,40-26-638 16,-26-3 0-1,-1-5 0-15,-14 4 0 16</inkml:trace>
  <inkml:trace contextRef="#ctx0" brushRef="#br0" timeOffset="7896.94">12669 4317 2493 0,'-9'1'61'0,"-8"4"33"15,-5 1 14-15,1 3 15 16,4 2 15-16,5-1 21 16,9-2 20-16,2-4 12 15,10-2 29 1,16-8-13-16,26-13-39 0,28-19-51 16,35-18-72-16,26-16-106 15,19-14-189-15,3-19-548 16,-14 23 0-1,-13 4 0-15,-24 7 0 16</inkml:trace>
  <inkml:trace contextRef="#ctx0" brushRef="#br0" timeOffset="10264.64">11310 5992 2146 0,'-6'-6'118'16,"1"2"24"-16,-1-5 7 15,-1 1-2 1,7 0 3-16,-2 1 0 16,2 3 8-16,0 0 9 15,2 2 13-15,-4 1-55 16,1 1 3-16,-5 15 5 15,-4 23 6-15,-9 24 11 16,-2 24 9-16,-6 22 8 16,-2 3-3-16,2-4-7 15,3-12-14-15,5-11-17 16,3-15-72-16,6-11-94 16,2-17-126-1,7-13-203-15,2-20-546 16,7-6 0-16,-2-15 0 15,-5-8 0-15</inkml:trace>
  <inkml:trace contextRef="#ctx0" brushRef="#br0" timeOffset="10640.01">10888 6488 1803 0,'0'-4'54'15,"-4"-1"39"-15,1 1 32 16,3 1 56-16,0 8 41 16,3 15 18-16,1 17 16 15,1 18 10-15,-1 19 12 16,1 8-20-16,1-1-24 15,1-12-38-15,4-11-30 16,4-16-58-16,6-15-38 16,6-15-16-16,8-14-12 15,4-17-12 1,9-16-15-16,2-14-29 16,1-10-55-16,-3-8-69 15,-1-6-124-15,1-8-171 16,-8 4-322-16,-3 5 0 15,-6 8 0-15</inkml:trace>
  <inkml:trace contextRef="#ctx0" brushRef="#br0" timeOffset="14149.63">22150 7438 2197 0,'-6'-6'43'16,"-3"1"39"-16,-3-5 38 16,2 4 22-16,-3-1 6 15,2 6 4-15,-8 0 6 16,-8-1 6-16,-13 6 2 15,-16 5-25 1,-24 13-1-16,-22 14-9 16,-29 24 7-16,-17 28 7 15,-7 25 18-15,9 18 11 16,24 12 8-16,35 2 3 16,40 3 0-16,32-9-6 15,39-3-20-15,37-13-42 16,33-13-58-16,41-14-37 15,34-15-40-15,29-16-52 16,30-19-78 0,18-13-78-16,2-16-99 15,7-17-88-15,-9-15-64 0,-17-16-20 16,-19-19-7 0,-14-15 6-16,-19-15 26 15,-21-14 70-15,-10-12 112 16,-19-10 124-16,-22-3 129 15,-31-1 114-15,-32-3 70 16,-39 2 48-16,-50 0 14 16,-61 1-3-16,-62 6-30 15,-52 18-54-15,-54 21-48 16,-35 31-55-16,-20 25-53 16,2 34-48-1,13 28-54-15,30 30-248 16,36 33 0-16,54 23 0 15,50 13 0-15</inkml:trace>
  <inkml:trace contextRef="#ctx0" brushRef="#br0" timeOffset="15500.17">21026 8335 1945 0,'-8'2'64'0,"-1"3"40"16,-4 0 25-16,-4 4 16 15,2-2 10-15,-4 4 10 16,-4 3 9-16,-5 5 4 15,-13 9 3-15,-9 4-17 16,-13 8-32-16,-9 2-27 16,-10 2-18-16,-7 5-4 15,-4-3-2 1,-11-1 5-16,-3 0 2 16,-4-4-1-16,-12-3 1 15,-5-2-3-15,-4-4-9 16,0-1-13-16,-3-3-4 15,-1-5-11-15,-5-4-3 16,-4 0-12-16,2-5-9 16,-3-3-1-16,0-6-4 15,-4 0 2-15,-4-3 0 16,2 0 3-16,-3-2 1 16,0 0 0-16,3 0-2 15,-1 0-4-15,2 0 0 16,3 0 0-1,1 0 0-15,1 0-4 16,-3 0-4-16,3 0-7 16,-3 1-3-16,8 1-1 15,5 0 0-15,9 0-3 16,12-2-4-16,5 0-13 16,4 0-14-16,4-2-6 15,1 1-7-15,7-2-1 16,-1-2-3-16,4-1-4 15,7 0-7-15,3-3-13 16,3 1-6 0,7 2-2-16,4-2-4 15,10-3-12-15,9 3-18 16,11-7-54-16,5 3-91 16,17-8-146-16,4-8-234 15,8 10 0-15,9-1 0 16,11 0 0-16</inkml:trace>
  <inkml:trace contextRef="#ctx0" brushRef="#br0" timeOffset="16124.82">15013 8624 1030 0,'4'-5'58'0,"-4"2"43"15,0-5 56-15,0 3 48 16,0 2 32-16,0 0 29 16,0 2 21-1,0-1 14-15,-7 2 19 16,-3 0-19-16,-12 7-9 15,-7 8-33-15,-10 6-53 16,-3 5-48-16,-14 8-30 16,1 2-27-16,-2 2-21 15,-1-2-15 1,5 3-17-16,8-6-16 0,6-2-14 16,11-4-12-1,7-5-5-15,10-6 2 16,8 2 8-16,14-4 4 15,16 0 8-15,10 8 6 16,19 5 6-16,10 6 12 16,8 5 15-16,-6 2 4 15,-8 1-16-15,-16-2-34 16,-16-3-99-16,-5-1-184 16,-16-18-665-16,-5 5 0 15,-2-3 0 1,-3-8 0-16</inkml:trace>
  <inkml:trace contextRef="#ctx0" brushRef="#br0" timeOffset="19606.93">25517 10731 2362 0,'-39'5'3'15,"-18"12"18"-15,-20 16 49 16,-24 15 36-16,5 18 27 15,-8 21 19-15,-1 19 11 16,-3 21 10-16,-3 23 4 16,6 27 3-16,9 27 3 15,17 17-14 1,28 13-37-16,30 10-12 16,38-3-8-16,38-10 4 15,33-1 21-15,36-18 11 16,21-22 8-16,22-14 1 15,11-25-7-15,10-18-4 16,3-28-17-16,13-23-28 16,0-28-28-16,5-25-40 15,3-27-58-15,5-24-41 16,2-19-25 0,0-20-4-16,1-21-6 15,6-20 1-15,-8-17 10 16,-7-20 10-16,-16-11 21 15,-17-9 38-15,-21-2 53 16,-29 0 45-16,-21 0 24 16,-22-2 5-16,-28-8 12 15,-20-8 2-15,-22-1-21 16,-29-9-35-16,-40-11-39 16,-36-2-64-16,-37 4-45 15,-37 2-56 1,-39 11-27-16,-27 23-12 15,-29 31-7-15,-35 27-1 16,-22 39 15-16,-23 40 34 16,-14 56 22-16,-10 53 24 15,14 67-68-15,19 61-171 16,50 8-394-16,56 65 0 16,75 4 0-16</inkml:trace>
  <inkml:trace contextRef="#ctx0" brushRef="#br0" timeOffset="25685.7">29527 6660 820 0,'-3'-1'20'15,"-3"-2"37"-15,3 1 21 16,0 1 10-16,0 1 9 16,3 0 6-16,-3 0 8 15,-3 0 17-15,-3 0 20 16,-3 0 12-1,-8 0 7-15,-4 0-14 16,-9 0 2-16,-7 0 9 16,-15 1 3-16,-7 5 2 15,-8 6 0-15,-12 5-6 16,-6 11-19-16,-12 8-17 16,-11 17-9-16,-6 19-17 15,-4 24-11-15,4 16-19 16,13 21-11-16,12 15-16 15,15 9-10-15,11 5-9 16,24 8-4-16,17 0-9 16,23 1-11-1,32-14-3-15,36-8 4 0,41-17 21 16,36-18 23 0,43-16 33-16,33-20 20 15,31-15 10-15,18-19 2 16,16-14-1-16,2-21-20 15,-1-9-40-15,-5-12-46 16,-5-21-40-16,-8-11-40 16,-8-18-45-16,-8-23-26 15,-9-18-16-15,-13-16-2 16,-14-12 9-16,-19-9 48 16,-25-2 67-16,-32-3 66 15,-29 8 60-15,-35 4 42 16,-34 11 30-16,-26 6 14 15,-36 1-2 1,-36-4-18-16,-35-8-11 16,-38 0-46-16,-40-3-35 15,-39 4-28-15,-29 11-42 16,-33 16-28-16,-34 20-13 16,-20 26-13-16,-32 34 12 15,-16 35 21-15,-14 47-6 16,8 48-30-16,8 41-101 15,52 40-224-15,47 30-399 16,64 26 0 0,71 3 0-16,63-6 0 15</inkml:trace>
  <inkml:trace contextRef="#ctx0" brushRef="#br0" timeOffset="28399.07">28905 9226 4081 0,'0'0'28'0,"0"0"50"16,0 6 45-16,0 11 23 16,0 10 16-16,3 15 14 15,2 15 5-15,1 12 4 16,-1 6 14-16,-1 5 10 16,-2 0-5-16,-2-3-45 15,0-8-40-15,0-7-21 16,0-18-6-16,0-13-23 15,1-14 7-15,3-9 55 16,4-21-1 0,7-18-11-16,6-16 4 15,2-20-15-15,-3-19-14 16,2-10-38-16,-7-1-84 16,0-6-67-16,-3 7-120 15,5 13-251-15,23 8-802 16,-25 25 0-16,-4 23 0 15,1 20 0-15</inkml:trace>
  <inkml:trace contextRef="#ctx0" brushRef="#br0" timeOffset="29074.85">29286 9875 4226 0,'8'0'-32'0,"5"-6"10"16,7-6 3-16,6-8-3 15,-2-5-4-15,-9-11-2 16,-5 0-10-16,-7 6 2 16,-9 5 10-16,-9 9 63 15,-3 12 8-15,-8 13 22 16,-5 14 34-16,4 11 24 15,10 9 17-15,10 7 4 16,5 1 10 0,11-4-18-16,9-7-62 15,8-8-98-15,5-12-142 16,6-12-190-16,0-17-131 16,-2-10-312-16,-14-7 0 15,-10-5 1886-15,-5-7-1524 16,-6 4 92-16,-3 9 115 15,6 3 85-15,2 7 104 16,0 11 112-16,1 12 146 16,-3 10 182-16,6 8 106 15,-2 12 1-15,-2 4-82 16,-2-1-84-16,-1-6-113 16,-2-5-77-1,-2-10-67-15,2-12-38 16,2-1-30-16,-1-14-18 15,2-13-9-15,8-11 2 16,5-8 0-16,8-10 1 16,2-2 6-16,1 5 22 15,-1 4 28 1,-4 13 20-16,-8 9 15 0,1 13 24 16,-6 8 26-16,-3 16-8 15,-2 10-4-15,-1 10-32 16,-4 9-32-1,-5 3-52-15,0-4-86 16,3-8-138-16,3-8-213 16,3-15-153-16,5-21-213 15,6 2 0-15,3-12 0 16</inkml:trace>
  <inkml:trace contextRef="#ctx0" brushRef="#br0" timeOffset="29276.15">29980 9550 3465 0,'0'0'76'0,"-1"11"56"16,-2 18 31-1,-2 16 11-15,-1 12-4 16,-1 16-6-16,-2 2-22 0,4-3-38 16,-1-10-62-1,3-12-132-15,0-12-165 16,3-22-602-16,-15-7 0 15,-3-13 0-15,-11-9 0 16</inkml:trace>
  <inkml:trace contextRef="#ctx0" brushRef="#br0" timeOffset="29699.12">29727 9928 3130 0,'0'-13'219'16,"4"-2"36"-16,6-3 13 16,8-2 1-16,14 9-12 15,11 4-39 1,10 0-84-16,7 5-100 15,2-2-108-15,-2-3-191 16,-3 0-82-16,-9-4-31 16,-10 1 17-16,-14 1 56 15,-10 3 76-15,-8-1 97 16,-9 7 157-16,-8-2 138 16,-7 6 143-16,-2 7 74 15,-5 5 28-15,2 5 7 16,7 6-35-16,5-2-69 15,8 2-86-15,9-6-89 16,9-5-93-16,8-7-87 16,3-7-77-1,9-9-45-15,-1-6-20 16,-6-6 0-16,-10 0 11 16,-3-2 50-16,-10 5 84 15,-2 4 74-15,-3 5 39 16,0 5 55-16,0 0 30 15,0 11 4-15,1 5-41 16,3 5-125-16,5 3-151 16,18-7-834-16,-5 1 0 15,1-9 0-15</inkml:trace>
  <inkml:trace contextRef="#ctx0" brushRef="#br0" timeOffset="29917.09">30543 9743 5261 0,'3'8'41'0,"-3"13"40"15,3 15 35-15,0 20 20 16,3 17 1-16,-1 12 11 16,-1 7 4-16,-2 1-9 15,-2-6-34-15,-5-9-59 16,-2-10-106-16,-1-15-170 15,-4-14-241-15,6-24-658 16,-14-11 0 0,1-15 0-16</inkml:trace>
  <inkml:trace contextRef="#ctx0" brushRef="#br0" timeOffset="30091.19">30576 9501 4545 0,'0'-11'47'0,"0"-1"-33"16,-3 1-77-16,6-1-135 15,14 1-671-15,-5 16 0 16,3 6 0-16</inkml:trace>
  <inkml:trace contextRef="#ctx0" brushRef="#br0" timeOffset="30414.7">30736 9864 5213 0,'-14'20'87'16,"-2"8"63"-16,-2-1 13 16,4 5-33-16,11-13-45 15,8-8-5-15,4-6-8 16,12-4-25-16,4-11-34 15,5-5-47-15,2-11-58 16,-8-4-62-16,-6-2-4 16,-6 5 64-16,-7 4 92 15,-4 14 43 1,-2 3 46-16,-7 9 26 16,-1 9 31-16,-3 6-47 15,3 7-30-15,0 0-88 16,8 2-163-16,17-8-234 15,9-15-668-15,12-1 0 16,7-6 0-16,13-13 0 16</inkml:trace>
  <inkml:trace contextRef="#ctx0" brushRef="#br0" timeOffset="30666.14">31184 9599 4651 0,'-22'-2'146'15,"-5"1"61"-15,-5 6 5 16,-1 7-10-16,25 11-32 16,3 15-20-16,10 9-9 15,12 10-4-15,6 9 0 16,-3 2-93-16,2 2-43 16,-9-5-53-16,-7-5-6 15,-9-10 11-15,-10-11 15 16,-5-5-25-1,-11-9-96-15,-7-9-211 0,-4-16-723 16,-4 3 0-16,1-3 0 16</inkml:trace>
  <inkml:trace contextRef="#ctx0" brushRef="#br0" timeOffset="30964.55">29494 10667 3426 0,'66'-6'68'0,"35"-2"98"16,40 1 52 0,45-2 7-16,5 6-18 15,21 1-89-15,16 2-196 16,3-25-792-16,-14 31 0 16,-26-4 0-16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29:08.007"/>
    </inkml:context>
    <inkml:brush xml:id="br0">
      <inkml:brushProperty name="width" value="0.05292" units="cm"/>
      <inkml:brushProperty name="height" value="0.05292" units="cm"/>
      <inkml:brushProperty name="color" value="#FF0000"/>
    </inkml:brush>
  </inkml:definitions>
  <inkml:trace contextRef="#ctx0" brushRef="#br0">18476 4098 1585 0,'-6'-3'63'0,"3"-1"37"15,-4-2 24-15,0-2 2 16,4 2-1-16,3 1 2 16,0-1 2-16,0 0 4 15,0 3 5-15,0 0-4 16,0-2-17-16,-3 5-24 15,-3-1-17-15,-9 0 8 16,-3-2 7-16,-12 0 1 16,-10-1-1-16,-10 2-2 15,-11 1-1-15,-8 1-22 16,-12 1-19 0,-11 5-11-16,-13 2-6 15,-13 9-9-15,-7 8-5 16,-8 8 3-16,3 12 4 15,4 10 11-15,7 12 13 16,12 12 16-16,10 16 8 16,16 7-3-16,20 15-3 15,20 5-3-15,21 1 9 16,30-1 9-16,30-11 0 16,29-10-6-16,29-6-14 15,32-6-9 1,33-2-12-16,27-9 6 15,22-11 0-15,30-14 2 16,19-18-8-16,19-17-12 16,14-17-7-16,4-15-9 15,-2-16-7-15,-7-12-6 16,-16-16 2-16,-19-14-2 16,-18-10 1-16,-26-8 0 15,-30-9-4-15,-25-6 0 16,-31-4 3-16,-30-3 1 15,-32-4-4-15,-26-1-26 16,-31-2-26 0,-37-8-15-16,-32 3-2 15,-48 1-4-15,-41 5 12 16,-38 18 3-16,-37 16-3 16,-35 18 2-16,-19 24 5 15,-22 25 28-15,-16 20 24 16,-13 25 15-16,-7 29-24 15,7 28-39-15,25 26-96 16,38 18-246-16,41 18-335 16,60 9 0-16,52-7 0 15,59-7 0 1</inkml:trace>
  <inkml:trace contextRef="#ctx0" brushRef="#br0" timeOffset="1096.44">19846 5425 3501 0,'-46'-12'-10'0,"-21"-4"4"15,-30-3 10-15,-25-2 14 16,-7 7 10 0,-12 5 14-16,-11 4 13 15,-11 3 6-15,-7 7 17 16,-4 11 26-16,-4 10 9 15,-3 16 11-15,3 20 16 16,4 19 9-16,11 15-7 16,21 12-12-16,18 8-15 15,26 8-7-15,30-2-15 16,34 5-4-16,29-2-15 16,31-3-12-16,38-4-27 15,30-4-23 1,28-11-6-16,30-8-6 0,19-15 3 15,16-20-19-15,8-19-25 16,11-25-20 0,7-17 2-16,6-21-12 15,-7-18-17-15,4-14-14 16,-3-15-1-16,-12-15 6 16,-17-16 2-16,-11-14 26 15,-15-10 38-15,-12-10 37 16,-15-6 28-16,-13-6 20 15,-21-4 26-15,-22 3 16 16,-26 5 3-16,-31 6-29 16,-29 14-50-1,-48 10-64-15,-52 14-35 16,-50 16-24-16,-59 18-17 16,-51 28 6-16,-36 27-2 15,-28 32 16-15,-15 33 1 16,-5 35 29-16,15 28 27 15,27 31 14-15,47 17-155 16,47-4-575-16,66 15 0 16,53-12 0-16</inkml:trace>
  <inkml:trace contextRef="#ctx0" brushRef="#br0" timeOffset="2420.69">19996 7161 3582 0,'-90'-17'-41'0,"-33"-1"5"16,-35-1 15-16,-40 0 10 15,18 15-4-15,-9 6-3 16,-5 15-5-16,-10 10-2 15,-12 17 2-15,6 17 48 16,-3 14 30-16,7 11 10 16,18 15 3-16,22 10 4 15,24 9 15-15,38 1 0 16,33-6 4 0,41-3 9-16,36-6-3 15,41-9-14-15,40-11-9 16,42-7 3-16,41-10-1 15,41-19-7-15,33-16-20 16,22-19-22-16,28-23-28 16,10-18-29-16,1-19-11 15,-2-12-22-15,-22-12-39 16,-25-9-34-16,-23-10-24 16,-31-9-5-16,-32-15 17 15,-27-11 35 1,-28-8 36-16,-36-14 26 15,-36-6 13-15,-33-7 8 16,-43-1 18-16,-48 5 20 16,-58 13 16-16,-47 27-27 15,-52 32-41-15,-34 40-58 16,-21 32-68-16,-8 38-118 16,-3 36-277-16,11 46 0 15,8 25 0-15,30 22 0 16</inkml:trace>
  <inkml:trace contextRef="#ctx0" brushRef="#br0" timeOffset="3562.25">19855 8699 3260 0,'-26'-18'-5'16,"-12"-5"29"-16,-16-3 30 15,-21-9 15-15,-11 9 9 16,-21 2 1 0,-28 5 0-16,-37 8-10 0,-17 12-7 15,-30 14 11-15,-26 15-9 16,-11 20-17-1,-6 13-25-15,-7 17 0 16,15 10 18-16,25 7 13 16,19 5 23-16,45-1 32 15,43-3 13-15,39-6 16 16,50-2 12-16,41 1-9 16,43-1-1-16,43 4-14 15,41-1-31-15,44-5-11 16,44-10-33-16,34-16-36 15,30-16-28-15,17-26-32 16,12-19-40 0,1-20-58-16,-9-16-48 15,-11-17-52-15,-17-9-28 16,-27-10-13-16,-26-11 6 16,-22-9 23-16,-34-13 49 15,-27-17 60-15,-27-8 58 16,-32-10 80-16,-31-3 63 15,-30 3 56-15,-32 4 28 16,-41 10 1-16,-47 7-8 16,-49 18-16-16,-46 14-30 15,-56 18-43-15,-36 22-37 16,-32 25-34 0,-17 27-22-16,-14 33-28 15,3 37-53-15,18 34-92 16,34 28-448-16,31 29 0 15,41 13 0-15</inkml:trace>
  <inkml:trace contextRef="#ctx0" brushRef="#br0" timeOffset="7186.82">22918 10815 1505 0,'0'-3'10'0,"0"0"11"16,0 1 6-16,0-2 0 15,0 1 1-15,0 2 4 16,0 1 13-16,0 0 25 16,0-2 32-1,0 2 29-15,0 0 25 0,0-1 20 16,0 1 19-16,0 0 20 16,0 0 15-16,-3 0 6 15,-6 4-6-15,-8 8-20 16,-7 7-28-1,1 0-22-15,-1 3-25 16,8-2-30-16,8-9-19 16,15-7-6-16,18-5 8 15,31-13-3-15,29-16-6 16,26-11-6-16,25-15-50 16,13-15-96-16,1-1-149 15,-3-12-667-15,-9 9 0 16,-17 7 0-16,-27 7 0 15</inkml:trace>
  <inkml:trace contextRef="#ctx0" brushRef="#br0" timeOffset="9344.66">22657 13433 3578 0,'0'0'42'15,"0"0"54"-15,0-3 35 16,-1 2 7-16,-6 7 6 16,-10 8 6-1,-9 9 8-15,-1 9 12 16,-4 4 20-16,4 1-5 16,8-15-37-16,16-5-44 15,25-12-28-15,36-24-7 16,50-27-19-16,39-23-65 15,39-22-131-15,24-22-292 16,-7-5-528-16,-23 4 0 16,-29 9 0-16</inkml:trace>
  <inkml:trace contextRef="#ctx0" brushRef="#br0" timeOffset="10436.85">23112 16050 3155 0,'0'-5'75'16,"0"-3"44"-16,-3 2 26 16,-3 4 16-16,-5 2 20 15,-10 10 17-15,-9 10 14 16,-7 8 6-16,-3 8 3 15,3 3-42 1,13-3-31-16,4-8-55 0,14-11-18 16,32-11-9-16,38-15-18 15,42-25-30 1,41-24-73-16,46-24-112 16,25-23-237-16,2-42-533 15,-4 24 0-15,-24 7 0 16,-33 10 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1:46:49.789"/>
    </inkml:context>
    <inkml:brush xml:id="br0">
      <inkml:brushProperty name="width" value="0.05292" units="cm"/>
      <inkml:brushProperty name="height" value="0.05292" units="cm"/>
      <inkml:brushProperty name="color" value="#FF0000"/>
    </inkml:brush>
  </inkml:definitions>
  <inkml:trace contextRef="#ctx0" brushRef="#br0">4556 2846 681 0,'-8'-4'37'15,"-1"-1"17"-15,2-1 24 16,-4 1 36-16,-2 0 31 15,4 3 34-15,-5-3 21 16,-4 1 10-16,-1-2 6 16,-6 2-15-1,-7 2-20-15,-6-1-13 0,-9 6-18 16,-9 5-32-16,-5 7-21 16,-9 8-18-16,-3 10-7 15,-3 11 0 1,-5 16 14-16,4 16 12 15,1 18 15-15,11 25 10 16,16 21 1-16,27 15-6 16,19 3-13-16,36 1-16 15,26-12-5-15,31-12-6 16,17-21-11-16,23-18 2 16,14-19 1-16,17-27-6 15,12-19 2-15,9-22-2 16,11-24 4-16,3-25 1 15,1-18-8-15,-15-21-3 16,-18-16-25 0,-30-13-35-16,-35-9-50 15,-40-8-29-15,-36-12-21 16,-31-5-11-16,-28-4-4 16,-27-1-11-16,-29 0-6 15,-27 11-6-15,-27 14 20 16,-27 19 24-16,-27 24 44 15,-19 25 24-15,-8 28 15 16,-6 22 13-16,5 28 2 16,10 35 13-16,23 39-1 15,26 45-44 1,29 54-137-16,47 34-516 16,43 41 0-16,43 7 0 15</inkml:trace>
  <inkml:trace contextRef="#ctx0" brushRef="#br0" timeOffset="30817.91">12583 2821 1196 0,'0'0'70'0,"0"0"20"16,0 0 35 0,0 2 18-16,-3-1 11 15,0 1 4-15,0-1 4 16,-6 4 4-16,0 4 8 15,-8 4-30-15,1 6-5 16,-10 12-7-16,-2 10-18 16,-4 12 0-16,-3 13 0 15,1 18 9-15,7 10 1 16,6 8 8-16,11 5 0 16,12 1-6-1,18-4-16-15,16-7-10 16,15-5-8-16,23-9-10 15,19-11 1-15,9-8-7 16,16-12-5-16,10-13-14 16,4-16-9-16,16-12-10 15,-1-15-8-15,4-14-5 16,-7-14-11-16,-5-12-13 16,-19-11-13-16,-14-9-5 15,-18-9 5-15,-20-10 0 16,-18-13-7-1,-22-8 6-15,-19-15 16 0,-7-9 0 16,-16-6 23 0,-17 0 25-16,-13 8 0 15,-24 10 7-15,-23 14-7 16,-21 15 0-16,-26 24 2 16,-28 18-18-16,-13 22-25 15,-12 28-24-15,-17 32-68 16,-7 40-71-16,4 37-68 15,11 34-139-15,16 33-467 16,34 27 0 0,49 8 0-16,39 2 0 15</inkml:trace>
  <inkml:trace contextRef="#ctx0" brushRef="#br0" timeOffset="37496.69">13103 5713 1984 0,'0'0'32'16,"0"2"36"-1,2-1 42-15,-2 0 32 16,0 1 16-16,0-2 10 15,2 1 9-15,-2-1 16 16,0-1 20-16,0 2-4 16,0-1-4-16,0 0-32 15,0-4-41-15,-4-2-30 16,-4-3-17-16,-1-6-12 16,-9-2-13-16,-8-7-33 15,-1-1-46-15,-13-1-24 16,-6-7 3-1,-9 3-11-15,-10-2-2 16,-3 1-8-16,-12 4-5 16,-2 2 5-16,-6 6 2 15,-2 6 20-15,-7 5 31 16,-2 5 8-16,-3 4-5 16,-8 10 9-16,-1 5 6 15,-4 8 14-15,-1 11 22 16,8 8 19-16,10 1 16 15,12 3 15-15,8-2-6 16,16 0-2 0,12-6-15-16,12-3-54 15,8-3-85-15,19-10-183 16,5-12-568-16,4-1 0 16,7-5 0-16,-1-6 0 15</inkml:trace>
  <inkml:trace contextRef="#ctx0" brushRef="#br0" timeOffset="37964.62">11054 5493 3103 0,'-6'0'-6'16,"-6"0"29"0,0 4 16-16,-3 3 6 15,1 6 5-15,0 5 4 16,-4 11 7-16,-1 7 4 16,-5 6 10-16,0 2 27 15,0 4-11-15,3-4-29 16,4-7-16-16,5-4-11 15,6-3-10-15,3-11-13 16,9-1-5-16,10-7-2 16,8-1-6-1,8-6-3-15,10-3 9 0,6 0 22 16,1-1 15 0,0-1 21-16,0 1 17 0,-3 0 15 15,-4 0-4 1,-4 0 1-16,-4 0-4 15,-6 0-6-15,-9 0-41 16,-4 0-97-16,-1-1-159 16,4-9-649-16,-9 3 0 15,-1-7 0-15,1-3 0 16</inkml:trace>
  <inkml:trace contextRef="#ctx0" brushRef="#br0" timeOffset="57749.73">14156 9075 1264 0,'0'0'46'0,"0"0"10"16,0 0 12-16,0 0 12 15,0 0 19-15,0 0 28 16,0 0 28-16,0 0 21 15,0 0 19 1,0 0-8-16,0 3 10 16,0-3 12-16,0 0 15 15,0 2 29-15,0-1 17 16,0 3-3-16,0 7-13 16,0 6-6-16,0 8-4 15,0 11-17-15,-7 6-21 16,1 5-24-16,-4 6-21 15,0 2-48-15,-4-2-33 16,5-2-32-16,0-4-48 16,0-6-68-16,2-7-99 15,1-6-106 1,3-10-159-16,1-12-507 16,2-5 0-16,0-5 0 15,2-10 0-15</inkml:trace>
  <inkml:trace contextRef="#ctx0" brushRef="#br0" timeOffset="58142.44">13917 9256 2681 0,'0'-16'45'15,"0"-8"29"-15,4-5 21 16,5-9 12-16,11 1 8 15,10-1 13 1,5 2 12-16,7 1 12 16,7 6 20-16,4 4-5 15,-5 8 6-15,0 10-20 16,-5 11-15-16,-10 10-4 16,-15 17-2-16,-9 13-4 15,-11 8 14-15,-12 6 17 16,-13 2-8-16,-12-4-13 15,-7-5-9 1,-8-6-12-16,1-11-7 16,0-7-17-16,8-9-31 15,4-7-43-15,11-6-80 16,5-3-104-16,11-2-106 16,11-11-188-16,12-16-520 15,11 4 0-15,8 2 0 16,5-2 0-16</inkml:trace>
  <inkml:trace contextRef="#ctx0" brushRef="#br0" timeOffset="58606.17">14486 9382 3714 0,'-9'12'146'15,"-8"5"48"-15,-6 9 26 16,1 5 12-16,7 0 1 16,3-1-2-16,9-2-4 15,1-6-10-15,11-4-24 16,8-4-90-16,1-8-86 16,8-5-64-16,4-7-39 15,-6-7-17-15,-3-8 0 16,-8-4 5-16,-10-9 10 15,-3-3 25 1,-6-1 46-16,0 1 38 16,-6 6 32-16,2 6 35 15,-1 12 21-15,-1 7 10 16,5 3-3-16,4 8 0 16,0 12-8-16,3 7-16 15,0 8-24-15,9 8-22 16,2 3-50-16,2-7-63 15,8-5-90-15,-1-6-97 16,2-7-143 0,8-11-206-16,-6-6-312 15,-2-9 0-15,1-10 0 16,-2-7 0-16</inkml:trace>
  <inkml:trace contextRef="#ctx0" brushRef="#br0" timeOffset="58856.87">14832 8996 3436 0,'0'0'26'0,"0"3"23"15,0 8 37-15,0 16 24 16,0 11 16-16,0 24 15 16,0 10 12-1,-4 6 4-15,-3-3 1 16,4-2-22-16,-4-7-50 15,1-10-100-15,3-14-145 16,-5-12-186-16,2-16-484 16,-9-11 0-16,-4-2 0 15,-4-5 0-15</inkml:trace>
  <inkml:trace contextRef="#ctx0" brushRef="#br0" timeOffset="59354.78">14622 9512 2048 0,'8'-15'134'16,"4"-4"20"-16,12-6 23 15,8-2 14 1,4 8 15-16,9 11 27 16,0 3 26-16,2 10 16 15,-8 7 12-15,-6 3-79 16,-9 3-23-16,-10 1-9 16,-10 0-19-16,-2-7-15 15,-2 0-31-15,-3-8-40 16,0-2-30-16,3-8-16 15,0-10-16-15,9-7-21 16,8-9-31-16,2-6-39 16,8-4-48-1,2 7-52-15,1 2-50 16,-9 8-40-16,0 6-36 16,-6 6-9-16,-5 7 4 15,-3 4 27-15,-7 6 57 16,3 14 86-16,-6 7 114 15,-4 5 120-15,1 9 114 16,2-1 80-16,-3 1 60 16,4-1 50-16,4-9 2 15,4-5-28-15,6-9-39 16,8-8-62-16,2-7-73 16,4-10-67-1,-1-11-50-15,-5-7-22 16,-13-4-22-16,-6-9-47 15,-8 0-23-15,-13 2-17 16,-5 10-32-16,-4 8-77 16,-3 11-154-16,13 5-238 15,0 10-339-15,12 5 0 16,5 0 0-16,12-5 0 16</inkml:trace>
  <inkml:trace contextRef="#ctx0" brushRef="#br0" timeOffset="59731.26">15432 9388 3771 0,'0'19'71'16,"0"6"36"-16,0 11 26 15,0 3 14-15,0-4 4 16,0-8 0-16,0-3-7 15,0-9-30-15,0-5-44 16,0-7-31-16,0-9-73 16,0-8-51-16,4-9-33 15,3-4-13 1,6-7-4-16,6-1 2 16,3 3 18-16,-1 6 67 15,-1 9 87-15,-2 9 52 16,-5 13 44-16,-7 13 33 15,-3 10 34-15,-1 12 4 16,-2 2-12-16,-2 5-39 16,2-5-138-16,2-9-225 15,1-16-811 1,-3-3 0-16,0-11 0 0,1-5 0 16</inkml:trace>
  <inkml:trace contextRef="#ctx0" brushRef="#br0" timeOffset="60046.79">15682 9535 3805 0,'3'-3'10'16,"2"-3"12"-16,5-2 4 16,6-3 3-16,1-2-1 15,4-1-2-15,-1-3 1 16,-4 3 2-1,-6-3 5-15,-7 4 17 16,-5 3 10-16,-5 4 3 16,-7 2 33-16,-6 6 30 15,-4 9 22-15,-3 9 29 16,0 8 6-16,6 6-3 16,5 4-28-1,11 2-106-15,7-8-141 0,14-7-198 16,52-16-696-16,-24-3 0 15,7-7 0-15,3-10 0 16</inkml:trace>
  <inkml:trace contextRef="#ctx0" brushRef="#br0" timeOffset="60337.8">16042 9330 5160 0,'-16'-4'52'0,"-4"4"16"15,0 0 2-15,-1 8-2 16,18 7 1-16,6 12-4 16,5 10 0-16,-1 11-1 15,4 2 3-15,1 4-8 16,-8-4-44-16,-1-4-13 16,-6-6-5-16,-7-10-7 15,-7-8-8 1,-8-8-29-16,-7-10-34 15,-6-6-52-15,2-7-85 16,5-7-126-16,16-7-218 16,-1-2-319-16,12-4 0 15,4 0 0-15,7 3 0 16</inkml:trace>
  <inkml:trace contextRef="#ctx0" brushRef="#br0" timeOffset="61493.7">16678 8888 3282 0,'4'0'151'0,"-4"0"54"16,0 0 39-16,-4 0 29 16,8 5 43-16,-18 12 68 15,1 16 53-15,-10 24 10 16,-5 25 52-16,-12 14-82 15,2 14-69-15,1-1-64 16,7-5-104-16,6-13-139 16,6-11-134-1,9-20-218-15,7-16-284 16,11-42-706-16,11 5 0 16,10-21 0-16,4-13 0 15</inkml:trace>
  <inkml:trace contextRef="#ctx0" brushRef="#br0" timeOffset="61859.27">17424 9206 4286 0,'-15'-9'8'0,"-7"-3"36"15,-6-2 28-15,-5 3 12 16,-1 6 8-16,-1 10 16 16,-1 16 17-16,3 20 19 15,-1 13 22-15,6 14 15 16,8 7-15-16,10-1-39 15,5-10-57-15,10-10-61 16,9-11-83-16,6-15-104 16,10-14-139-1,12-17-195-15,4-16-408 16,-4-2 0-16,1-7 0 16,-6-5 0-16</inkml:trace>
  <inkml:trace contextRef="#ctx0" brushRef="#br0" timeOffset="62167.51">17442 9419 3738 0,'-14'11'153'0,"-7"6"55"16,-6 14 28-16,3 8 16 15,6 4-1-15,9 3-13 16,9-8-27-16,7-6-24 16,10-9-27-16,6-15-114 15,2-8-81 1,5-11-67-16,0-11-39 15,-6-9-15-15,-5-2 7 16,-6-2 22-16,-5 6 56 16,-5 5 68-16,-2 9 51 15,-1 11 32-15,0 7 37 16,-1 8 17-16,-2 10 9 16,1 6-11-16,1 1-71 15,-1 3-132-15,2-11-206 16,17-10-775-16,-4-3 0 15,6-5 0 1,4-8 0-16</inkml:trace>
  <inkml:trace contextRef="#ctx0" brushRef="#br0" timeOffset="62424.46">17786 9438 5100 0,'-10'17'37'0,"-1"6"15"16,0 5 9-16,1 6 7 16,7-6-6-16,10-8-10 15,6-7 0-15,7-7 0 16,2-12-6 0,7-9-44-16,-2-10-62 15,-3-7-102-15,-6-9-106 16,-5-4-152-16,14-10-514 15,-17 7 0-15,0-1 0 16,2 9 0-16</inkml:trace>
  <inkml:trace contextRef="#ctx0" brushRef="#br0" timeOffset="62702.06">17999 9149 4316 0,'-8'7'65'0,"-2"8"19"16,2 7 16-16,1 7 15 15,14 10 12 1,8 7 9-16,14 10 5 16,-1 5 2-16,3 1 10 15,-4-1-19-15,-14-7-34 16,-7-8-14-16,-9-8-16 16,-7-10-29-16,-11-10-18 15,-6-9-28-15,-6-6-41 16,-4-6-73-16,6-8-98 15,15-5-139-15,8-7-189 16,9-7-364-16,17 1 0 16,6-2 0-1,8 3 0-15</inkml:trace>
  <inkml:trace contextRef="#ctx0" brushRef="#br0" timeOffset="63032.71">18288 9475 4650 0,'-14'19'122'0,"1"11"39"16,-4 3 46-16,5 10-9 15,7-7-27-15,13-7-31 16,7-6-23-16,9-5-31 16,10-14-60-16,4-11-144 15,2-13-100 1,-4-12-61-16,-8-7-56 15,-10-8 16-15,-10 6 50 16,-7 3 80-16,-5 9 81 16,-2 10 76-16,-8 13 99 15,2 11 94-15,-9 9 50 16,6 10 17-16,2 7-28 16,7 1-132-16,9-2-190 15,25-16-842-15,-2-2 0 16,8-9 0-16,7-13 0 15</inkml:trace>
  <inkml:trace contextRef="#ctx0" brushRef="#br0" timeOffset="63326.01">18703 9134 5406 0,'-18'-3'40'16,"0"3"0"-16,0 0 4 15,5 6 3-15,16 6-1 16,13 15 2 0,5 10-2-16,9 12 1 0,5 7-1 15,-1 2-28-15,-9-2-5 16,-7 0 3 0,-14-9 5-16,-5-7 6 15,-15-8 17-15,-8-7-15 16,-9-8-9-16,-12-6-34 15,-2-8-75-15,1-1-122 16,8-2-238-16,7-7-598 16,8 6 0-16,9 0 0 15</inkml:trace>
  <inkml:trace contextRef="#ctx0" brushRef="#br0" timeOffset="63821.9">18425 9579 2901 0,'1'15'133'0,"-1"6"21"16,2 7 2-16,1 4-9 15,1-4-44-15,2-6-78 16,10-5-197-16,-3-21-517 15,4 9 0 1,-4-5 0-16,-1-5 0 16</inkml:trace>
  <inkml:trace contextRef="#ctx0" brushRef="#br0" timeOffset="64259.18">17573 9990 3735 0,'10'0'16'0,"17"-3"22"0,19 3 27 16,23 0 27-16,21 0 18 16,28 0 6-1,20 0-4-15,11 0-42 16,4 0-99-16,2 0-242 16,-22 0-539-16,-22 0 0 15,-19 0 0-15,-18 0 0 16</inkml:trace>
  <inkml:trace contextRef="#ctx0" brushRef="#br0" timeOffset="80500.03">20976 2852 1515 0,'-12'14'126'0,"-1"3"30"15,-4 6 17-15,-1 3 10 16,7-1 13 0,1 1 10-16,-1 4 13 15,1 5 17-15,-4 5 12 16,-2 10-62-16,-1 7-50 16,3 11-20-16,-2 10-10 15,2 7 0-15,7 4-12 16,3-2-8-16,11-4-8 15,14-5-8-15,19-7-8 16,14-7-8-16,24-6-14 16,15-8-28-16,17-8-30 15,10-11-30 1,16-7-18-16,5-13-27 0,5-4-19 16,0-10-27-1,-2-8-15-15,-8-11 0 16,-11-9 6-16,-8-13 17 15,-9-14 30-15,-11-13 26 16,-4-15 32-16,-7-13 44 16,-4-7 43-16,-12 0 41 15,-11-2 33-15,-20 5 33 16,-18 12 33-16,-27 0 5 16,-24 6-4-16,-30 6-8 15,-26 6-17-15,-25 7-22 16,-31 11-26-1,-20 11-22-15,-21 12-20 16,-13 19-31-16,-17 21-32 16,-11 26-5-16,12 29-16 15,17 25-89-15,31 21-230 16,35 14-551-16,38 25 0 16,30 4 0-16,20 2 0 15</inkml:trace>
  <inkml:trace contextRef="#ctx0" brushRef="#br0" timeOffset="107088.95">21802 8813 2198 0,'0'0'94'15,"0"0"25"-15,0 0 15 16,0 0 7-16,0 0 10 15,0 1 19-15,0-1 19 16,0 0 17 0,-3 2 43-16,3 4-26 15,-3 9-12-15,-7 10-6 16,-1 13 5-16,-2 19 12 16,-7 16-8-16,-1 9-17 15,-6 5-18-15,6 5-23 16,-2-8-62-16,7-8-86 15,5-9-118-15,5-9-140 16,3-13-208-16,3-22-492 16,0-5 0-16,3-12 0 15,-6-13 0 1</inkml:trace>
  <inkml:trace contextRef="#ctx0" brushRef="#br0" timeOffset="107499.8">21607 9401 2395 0,'10'-5'114'16,"13"-3"25"-16,7 4 9 16,11 0 8-16,7 0 4 15,-2 4-2-15,-3 3-4 16,-4-3-22-16,-11-3-31 16,-8-1-144-16,-11-6-119 15,-5-8-42-15,-4-8-20 16,0-8-19-16,-3-9-5 15,3-7 5 1,0-4 13-16,0-9 36 16,6-8 48-16,5 0 88 15,2 1 99-15,6 2 41 16,2 15 37-16,-5 11 34 16,-1 12 23-16,-7 14 25 15,0 12 36-15,-3 19 27 16,-5 21 13-16,-4 20 23 15,-8 21 0-15,-9 19-15 16,-5 9-28-16,-7-2-25 16,3-8-66-1,4-5-127-15,8-12-177 16,12-17-249-16,3-11-466 16,5-15 0-16,8-16 0 15,0-15 0-15</inkml:trace>
  <inkml:trace contextRef="#ctx0" brushRef="#br0" timeOffset="107730.43">22089 9411 3407 0,'-7'15'67'16,"1"9"2"-16,-5 8-7 16,0 5-32-16,6-5-44 15,2-4-60-15,0-7-66 16,9-11-41-1,2-7-2-15,4-8-38 16,-2-9 12-16,3-4 11 16,-3-4 11-16,-3-10 17 15,4-5-28-15,5-20-174 16,1 5 0-16,13-2 0 16</inkml:trace>
  <inkml:trace contextRef="#ctx0" brushRef="#br0" timeOffset="108003.13">22394 9087 4560 0,'-28'7'121'16,"-6"2"8"-16,1 7 9 16,2 8 4-16,24 3-3 15,7 9-6-15,13 9-10 16,6 5-3-16,-1 4 2 15,3-4-83-15,-4-5-37 16,-8-5-10-16,-6-5-8 16,-8-4 0-16,-11-8 2 15,-5-1-31-15,-5-5-63 16,-6-4-94 0,5-8-127-16,21-9-677 0,3-9 0 15,11-12 0-15</inkml:trace>
  <inkml:trace contextRef="#ctx0" brushRef="#br0" timeOffset="108530.03">22693 8970 3195 0,'0'0'75'0,"-3"9"73"16,-7 15 41-16,-4 22 26 15,-8 14 14-15,-7 19 4 16,-4 5-1 0,3-1-15-16,2-8-53 0,6-11-129 15,4-11-185 1,5-13-170-16,-2-12-101 16,-1-14-28-16,2-11 33 15,3-4 53-15,3-11 64 16,4-4 85-16,8-6 102 15,10-6 137-15,9-4 142 16,4 1 99-16,7 1 62 16,6 2-2-1,-3 7-48-15,4 3-60 0,-11 5-63 16,-3 8-58 0,-9 4-10-16,-4 9 12 15,-6 7 9-15,-1 3 6 16,-1 4 2-16,3 1 10 15,4-5 3-15,4-8 4 16,5-4-7-16,1-7-18 16,-2-10-40-16,-6-3-41 15,-9-7-44-15,-3-4-32 16,-9-3-44-16,-3-4-77 16,-6 4-117-1,12-5-228-15,-6 6-316 16,1 7 0-16,7 0 0 15,2 2 0-15</inkml:trace>
  <inkml:trace contextRef="#ctx0" brushRef="#br0" timeOffset="108685.9">22940 9037 3161 0,'-6'-2'28'0,"-7"1"-1"16,-2 4-79-16,1 1-191 15,-1 10-341-15,7 2 0 16,4 4 0-16,4 1 0 16</inkml:trace>
  <inkml:trace contextRef="#ctx0" brushRef="#br0" timeOffset="109174.54">22954 9188 4012 0,'0'13'82'16,"2"12"22"-16,-2 10 24 15,0 8 6-15,0 4 8 16,0 1 9-16,0-6 0 16,-5-1-1-16,-1-5-12 15,-2-10-42-15,2-5-74 16,-1-8-45-1,4-6-43-15,1-7-45 16,7-6-25-16,5-8-13 16,9-8 2-16,6-6 2 15,4-1 16-15,2-2 31 16,-4 6 39-16,-7 8 39 16,-7 11 35-16,-2 3 43 15,-8 12 16-15,-3 10-4 16,-3 6-28-16,-6 0-37 15,-2 4-37-15,0-4-78 16,1-8-108-16,3-9-69 16,4-6-31-1,1-8 5-15,2-8 33 16,5-5 63-16,4-11 67 16,2-4 61-16,6-7 50 15,4-9 67-15,2 0 85 16,-2 1 8-16,0 5-121 15,-1-1-540-15,-1 20 0 16,-2 10 0 0</inkml:trace>
  <inkml:trace contextRef="#ctx0" brushRef="#br0" timeOffset="109373.66">23460 9199 3617 0,'-23'21'167'0,"-4"8"50"16,-3 13 22-16,-5 7-6 16,14-7-27-16,11 0-75 15,5-5-140-15,14-8-184 16,31-16-728-16,-12-3 0 16,4-8 0-16,5-10 0 15</inkml:trace>
  <inkml:trace contextRef="#ctx0" brushRef="#br0" timeOffset="109621.08">23551 9344 4342 0,'-4'5'146'15,"0"3"14"-15,-1 10 0 16,4 6 0-16,2-1 1 16,4 2-1-16,6-1 3 15,6-9 0-15,7-7-4 16,6-8-109-16,0-4-54 15,-3-10-24-15,-4-7-28 16,-14-2-54-16,-4-8-80 16,-15-1-68-16,-10 1-81 15,-6 2-142-15,-9-8-390 16,-5 24 0 0,5 11 0-16,6 10 0 15</inkml:trace>
  <inkml:trace contextRef="#ctx0" brushRef="#br0" timeOffset="109937.65">24051 9497 5775 0,'27'-3'-14'16,"17"-1"2"-16,24-4 4 16,25 0 3-16,15-5 2 15,1 3-2-15,-4 3-14 16,-15 4-72-16,-20 2-132 15,-24 1-167 1,-26-10-611-16,-20 17 0 16,-20-4 0-16</inkml:trace>
  <inkml:trace contextRef="#ctx0" brushRef="#br0" timeOffset="110157.02">24203 9707 3704 0,'29'3'-19'16,"12"-3"2"-16,11-3 1 15,14 3-2-15,-1-4-56 16,6-6-224-16,-9-2-354 16,-10-8 0-16,-7-1 0 15,-15-6 0 1</inkml:trace>
  <inkml:trace contextRef="#ctx0" brushRef="#br0" timeOffset="110404.4">24632 9295 4414 0,'3'-4'8'16,"9"0"13"-16,9 1-1 15,11 7-3-15,9 9 1 16,5 15 0-16,-7 9 3 15,-10 10 16-15,-8 7 16 16,-15 0 35-16,-9 0 23 16,-19 2-1-1,-15-9 12-15,-9-6 0 0,-12-2-9 16,1-7-79 0,6-3-151-16,29-11-329 15,-8-6-506-15,14-5 0 16,10-7 0-16,9-12 0 15</inkml:trace>
  <inkml:trace contextRef="#ctx0" brushRef="#br0" timeOffset="111436.57">25620 8896 3560 0,'1'-11'105'0,"1"-2"39"16,-1 3 19-16,-1-2 16 16,2 8 56-16,-8 15 25 15,-11 19 12 1,-6 20 32-16,-10 13 41 16,-18 24-39-16,0 6-70 15,4-4-65-15,2-7-42 16,6-3-91-16,15-15-174 15,7-9-177-15,9-18-240 16,5-12-536-16,3-15 0 16,1-13 0-16</inkml:trace>
  <inkml:trace contextRef="#ctx0" brushRef="#br0" timeOffset="111682.4">25364 8843 3572 0,'30'-5'15'16,"21"-4"35"-16,24-4 34 16,26-4 43-16,10 1 10 15,10 2-4-15,1 3-62 16,-6 6-103-16,-11 3-168 15,-19 1-591-15,-24 11 0 16,-25 1 0-16,-23 1 0 16</inkml:trace>
  <inkml:trace contextRef="#ctx0" brushRef="#br0" timeOffset="111887.53">25517 9259 2874 0,'33'0'-88'16,"17"-4"-16"-16,12-4-120 16,6-17-267-16,-13 19 0 15,-8-9 0-15,-11-1 0 16</inkml:trace>
  <inkml:trace contextRef="#ctx0" brushRef="#br0" timeOffset="112090.22">25930 9174 3830 0,'-11'25'76'0,"-2"5"39"16,0 4 14-16,3 4 14 15,14-3 7-15,6-16 7 16,3-2 3-16,8-7 1 15,6-6-10-15,3-10-81 16,0-6-115-16,-1-7-121 16,-5-11-155-16,12-9-601 15,-13 2 0-15,7-5 0 16</inkml:trace>
  <inkml:trace contextRef="#ctx0" brushRef="#br0" timeOffset="112279.3">26471 8945 3730 0,'-7'12'72'16,"-2"10"66"-16,-12 13 30 15,-6 14 17-15,1 6 0 16,-6 5-6-16,5 0-41 16,2-3-99-16,6-8-147 15,12-11-837-15,-17-5 0 16,0-10 0-16,-3-11 0 15</inkml:trace>
  <inkml:trace contextRef="#ctx0" brushRef="#br0" timeOffset="113027.68">26080 9322 3847 0,'19'-13'2'0,"12"1"5"15,9-5 0 1,12-2-15-16,0 1-57 15,-1 1-107-15,-2 3-56 16,-6-1-32-16,-5-2-16 16,-8 3 26-16,-6 3 35 15,-12 5 45-15,-6 2 90 16,-4 4 80-16,-2 6 123 16,-5 11 157-16,-1 5 96 15,2 8 44 1,-2 6 26-16,1-1-19 15,5-6-37-15,3-5-47 16,5-9-89-16,5-3-65 16,5-8-73-16,9-4-51 15,3-9-39-15,2-6-6 16,-5-6-10-16,0-2-2 16,-5 0-6-16,0 5 6 15,-6 7 8-15,3 7 0 16,-9 4 16-16,-4 11-3 15,-3 3-4 1,-1 3-8-16,-7 2-1 16,3-2-4-16,2-5 2 15,-4-4-13-15,4-6-31 16,0-2-5-16,0-7-22 16,4-3-52-16,9-9-78 15,6-5-83-15,11-10-82 16,9-3-43-16,7 1-8 15,-3 1 19-15,-7 6 63 16,-9 8 62-16,-8 7 89 16,-12 9 160-16,-6 9 147 15,-2 6 131 1,-1 9 103-16,2 6 59 16,0 2 28-16,3 1 12 15,10-3-16-15,9-7-47 16,14-9-80-16,10-5-105 15,8-12-70-15,-3-7-71 16,-9-10-66-16,-12-5-37 16,-15-7-70-16,-12-4-90 15,-19-3-59-15,-17 2-28 16,-16 9-33-16,-14 10-116 16,-3 13-264-16,-9 15-202 15,5 15 0 1,10 10 0-16,14 11 0 0</inkml:trace>
  <inkml:trace contextRef="#ctx0" brushRef="#br0" timeOffset="113445.82">25705 10210 3173 0,'74'-22'215'16,"34"-12"69"-16,47-2 111 16,38-10 35-16,-2 12-12 15,17 6-1-15,7 8-123 16,-14 6-90-16,-13 9-154 15,-6 2-422-15,-35 3-729 16,-28 0 0-16,-18-6 0 16,-21 1 0-16</inkml:trace>
  <inkml:trace contextRef="#ctx0" brushRef="#br0" timeOffset="116637.82">27700 9114 1857 0,'0'-1'32'0,"0"0"25"15,0-1 22-15,0 1 14 16,0 1 9-16,0-2 7 15,0 2 14 1,0 0 16-16,0 0 9 16,0 0 4-16,0 0-6 15,0 0 3-15,0 0 18 16,0 0 28-16,0 0 21 16,0-1 14-16,0 1-11 15,0 0-16-15,0 0-8 16,4 0-12-16,8 0-16 15,15 0-26-15,11 0-41 16,13 0-46-16,5 0-44 16,1 0-50-16,-7 1-79 15,-2 4-87 1,-6-3-144-16,0 0-160 16,-13 1-298-16,-13-2 0 15,-6-1 0-15,-14 0 0 16</inkml:trace>
  <inkml:trace contextRef="#ctx0" brushRef="#br0" timeOffset="116891.96">27724 9306 3278 0,'0'0'45'0,"6"1"18"16,4-1 27-16,7 0 15 16,9 2 4-1,10-2-1-15,6-2-6 16,-1 1-36-16,-1 1-61 16,-1-1-169-16,5-9-597 15,-14 3 0-15,-6 0 0 16,-9 0 0-16</inkml:trace>
  <inkml:trace contextRef="#ctx0" brushRef="#br0" timeOffset="117217.71">28094 8937 3497 0,'0'0'-19'16,"6"0"17"-16,8 1 14 15,4 7 18-15,3 8 12 16,8 9 3-16,-5 8-2 16,-6 9-3-16,-8 1-2 15,-8 1 56-15,-10-2 10 16,-7-4-12-16,-6-6-14 15,-5-5-24 1,-5-2-59-16,4-4-88 16,4-6-183-16,2-27-478 15,12 18 0-15,3-6 0 16,9-6 0-16</inkml:trace>
  <inkml:trace contextRef="#ctx0" brushRef="#br0" timeOffset="118232.02">28791 8833 2738 0,'0'-7'124'0,"-1"0"40"15,-1-2 27-15,0 0 14 16,2 5 2-16,0 3 16 16,0 1 47-16,2 10 25 15,-2 10 22-15,0 17-62 16,-3 14-50-16,-3 14-42 15,-1 9-24-15,-4-1-13 16,-4-5-5-16,3-5-56 16,3-7-139-16,0-10-157 15,8-11-212 1,-1-18-569-16,2-6 0 16,2-14 0-16</inkml:trace>
  <inkml:trace contextRef="#ctx0" brushRef="#br0" timeOffset="118487.45">28621 8804 2026 0,'33'-7'72'16,"18"1"54"-16,22-7 31 15,20-2 26 1,3-4 6-16,0 6-8 0,-7-2-65 16,-9 3-135-1,-12 2-165-15,-26 9-385 16,-24 5 0-16,-18 6 0 16,-23 2 0-16</inkml:trace>
  <inkml:trace contextRef="#ctx0" brushRef="#br0" timeOffset="118675.71">28758 9064 3430 0,'20'4'0'0,"8"-1"1"15,7 0-20-15,10 1-77 16,0-2-135-16,-3-11-386 15,-6 9 0-15,-7-3 0 16</inkml:trace>
  <inkml:trace contextRef="#ctx0" brushRef="#br0" timeOffset="118950.01">29089 9074 3744 0,'-9'11'56'0,"2"5"24"16,0 7 27-16,1 2 28 15,14 0 11 1,7-4 4-16,6-3 9 0,6-7 3 16,11-6 7-1,0-5-19-15,-7-9-50 16,-7-6-37-16,-14-8-42 16,-12 0-73-16,-12-5-58 15,-13 0-12-15,-8 3-26 16,-1 3-57-16,-4 7-118 15,12-1-193-15,4 12-237 16,11 1 0-16,10 3 0 16,13 0 0-16</inkml:trace>
  <inkml:trace contextRef="#ctx0" brushRef="#br0" timeOffset="119250.45">29312 9105 4957 0,'6'7'-15'16,"2"5"25"-16,6 5 14 15,5 5 11-15,-3 8 5 16,1-1 2-16,-1 0 2 16,-5-4 4-16,-6-8 7 15,-1-5 42-15,-4-6-20 16,0-5-21-16,1-12-12 15,-2-3-7 1,2-8-2-16,-1-9-3 0,2-6-3 16,1-1-22-1,1 3-75-15,4 4-130 16,5 6-197-16,-2-8-603 16,-2 22 0-16,1 5 0 15,-1 0 0-15</inkml:trace>
  <inkml:trace contextRef="#ctx0" brushRef="#br0" timeOffset="119592.22">29601 9174 3800 0,'5'0'21'16,"3"-3"36"-1,1 3 23-15,8-1 13 16,4-1 5-16,3-6-1 15,3-1 1-15,-3 1-13 16,-4-4-35-16,-7 0-39 16,-7-1-63-16,-6 1-55 15,-10-2-28-15,-8 5-2 16,-6 4 15-16,-5 3 30 16,-5 6 45-16,4 6 51 15,4 8 54-15,6 5 52 16,7 4 44-16,8 3 14 15,4 6-32 1,5-5-62-16,7 0-102 16,12-6-185-16,13-12-639 15,-5-1 0-15,4-10 0 16,-4-2 0-16</inkml:trace>
  <inkml:trace contextRef="#ctx0" brushRef="#br0" timeOffset="119875.28">30098 9037 3134 0,'-14'-2'70'0,"-7"1"56"15,-7 4 51 1,-7 9 38-16,6 7 39 15,5 7 8-15,3 11-4 16,8 6-6-16,8-4-28 16,5 3-65-16,8-6-132 15,8-3-157-15,14-13-241 16,2-17-560 0,2 1 0-16,1-11 0 0,-5-3 0 15</inkml:trace>
  <inkml:trace contextRef="#ctx0" brushRef="#br0" timeOffset="120197.73">30161 9178 3928 0,'-6'0'37'0,"-3"0"50"16,-3 4 37-16,1 5 6 16,2 5 6-16,6 1 0 15,3 5 4-15,9-3 4 16,0-4 0-16,8-3-25 15,1-6-96-15,6-7-109 16,-5-4-64-16,-2-10-33 16,-7-6-3-16,-6-2 14 15,-3 0 18-15,-1 3 20 16,0 6 8-16,-1 8 42 16,-3 7 101-1,-2 1 76-15,-4 6 24 16,3 7 23-16,2 5-58 15,3 5-94-15,12 0-140 16,24-9-679-16,-7-4 0 16,8-5 0-16,8-13 0 15</inkml:trace>
  <inkml:trace contextRef="#ctx0" brushRef="#br0" timeOffset="120471.55">30411 8999 4750 0,'-8'0'-26'0,"2"1"21"16,3 9 19-1,3 8 9-15,9 9 14 16,3 11 2-16,-1 6 1 16,-5-3-6-16,0 1 5 15,-9-6 28-15,-6-5 7 16,-11-11-23-16,-10-2-27 15,-6-11-17-15,-5-1-39 16,3-4-73-16,8-4-110 16,17-6-242-16,9-6-414 15,11-5 0 1,13-4 0-16,10-10 0 0</inkml:trace>
  <inkml:trace contextRef="#ctx0" brushRef="#br0" timeOffset="120700.09">30617 8939 3710 0,'0'23'65'16,"-2"8"14"-16,2 11 3 15,-1 10-18-15,2-5-70 16,-1-5-148-16,0-5-174 15,-6-3-374 1,-11-12 0-16,-5-10 0 16,-11-6 0-16</inkml:trace>
  <inkml:trace contextRef="#ctx0" brushRef="#br0" timeOffset="120806.93">30383 9256 3584 0,'10'-7'-1'0,"12"-1"-1"16,10-2-22-16,10 1-86 15,9 0-162-15,-1-20-363 16,-5 21 0-16,-7 0 0 16</inkml:trace>
  <inkml:trace contextRef="#ctx0" brushRef="#br0" timeOffset="120985.88">30823 9163 3402 0,'0'5'61'0,"0"3"30"15,-3 4 15 1,0 5 0-16,0 2-41 16,-4 0-64-16,1 0-120 15,3-9-161-15,-5-2-406 16,2-7 0-16,-1-6 0 16,-1-3 0-16</inkml:trace>
  <inkml:trace contextRef="#ctx0" brushRef="#br0" timeOffset="121466.96">30965 9066 3676 0,'0'14'118'0,"0"7"33"16,0 4 19-16,0 0 7 16,-2 2-4-16,-2-6 1 15,-2-7 1-15,-1 2-9 16,-2-7-21-16,2-3-110 15,3-3-63 1,-3-3-68-16,4-6-23 16,5-4-20-16,7-5-3 15,14-2-2-15,8-8 1 16,7 2 14-16,5 9 37 16,-3 1 56-16,-7 8 64 15,-8 2 56-15,-8 3 23 16,-4 4 22-16,-8 6 11 15,-4 3 1-15,-2 3-40 16,-4 7-113-16,5 0-206 16,0-15-700-16,2 5 0 15,10-9 0 1,6-4 0-16</inkml:trace>
  <inkml:trace contextRef="#ctx0" brushRef="#br0" timeOffset="121936.82">31394 9041 3841 0,'-17'0'97'0,"-4"0"66"16,-3 4 39-16,4 6 16 16,12 5 7-16,4 4 4 15,10 8-4-15,8 0 1 16,7-7-9-16,3-2-52 15,3-4-86 1,0-10-100-16,-4-4-96 16,-5-9-43-16,-8-10-41 15,-5-6-15-15,-2-5 8 16,-6-8 35-16,-2 3 64 16,-1 1 51-16,2 9 22 15,-2 7 18-15,3 6 65 16,3 11 48-16,1 11 37 15,4 14 22 1,5 9-1-16,1 17-16 0,7 14-42 16,-1 7-30-16,-6 4 2 15,-6 2 24-15,-2-2-6 16,-15-3-14 0,-12-8-2-16,-8-11-13 15,-13-11-27-15,-12-6-63 16,-1-16-84-16,0-7-120 15,15-10-252-15,2-12-517 16,11-10 0-16,10-12 0 16,8-10 0-16</inkml:trace>
  <inkml:trace contextRef="#ctx0" brushRef="#br0" timeOffset="122454.4">30844 9003 4637 0,'0'1'124'0,"0"-1"85"16,1 0 101-16,-1 0 10 15,2 0-7-15,-2 0-19 16,0 0-147-16,0 0-125 15,0 3-245-15,2-21-1007 16,1 17 0-16,6-3 0 16,-3-1 0-16</inkml:trace>
  <inkml:trace contextRef="#ctx0" brushRef="#br0" timeOffset="131162.6">3981 10678 1958 0,'-6'4'58'16,"-2"0"25"-16,-1 3 10 16,-1-3 6-16,4 0 2 15,3 1 1-15,-2-4 0 16,-1 5 0-1,-1 6 3-15,-2-1-20 16,-4 4-29-16,-3 3-15 16,-5 7-3-16,-2 7 7 15,-4 9 3-15,-3 10 11 16,0 13 16-16,7 13 14 16,8 17 2-16,8 7 1 15,14 7-6-15,16 0-6 16,16-8-8-16,20-12-10 15,18-18-4-15,19-20-10 16,12-17-17-16,14-22-18 16,14-18-8-1,8-18-10-15,5-21-9 16,-1-22 1-16,-4-14 2 16,-8-15-6-16,-16-4-10 15,-19-2-14-15,-26-1-8 16,-28 2-4-16,-34-1 0 15,-37 0 7-15,-37 0 10 16,-34 7 22-16,-29 7 28 16,-34 14 34-16,-16 20 26 15,-11 23 18 1,-2 25 3-16,3 32-7 16,9 35-52-16,16 38-108 15,25 37-203-15,20 42-464 16,28 28 0-16,36 12 0 15,28 0 0-15</inkml:trace>
  <inkml:trace contextRef="#ctx0" brushRef="#br0" timeOffset="138327.65">9721 16091 1171 0,'0'0'4'0,"0"0"2"16,0 0 2-16,0 0 5 15,0 0 20-15,0 0 22 16,0 0 13 0,0 0 8-16,0 0 7 15,0 0 15-15,0 0 29 16,0 0 26-16,0 0 21 16,0 0 7-16,0 0-17 15,0 0-21-15,0 0-9 16,2 1 6-16,0 2-1 15,1 1-16-15,1 2-30 16,4-1-29-16,0-3-29 16,5 2-11-1,1-3 1-15,2-1 3 16,-1-1-1-16,0 1-14 16,-1 0-6-16,-4 0-4 15,-2 0 7-15,-1 0 13 16,-2 2 14-16,-1 1 1 15,4 5-3-15,-5 0-3 16,3-2-4-16,0 2-1 16,1-4-6-16,5-3-2 15,2-1-5 1,4 0-9-16,3-1-5 16,-3-3 0-16,0 1-5 15,-3 2-3-15,-1-3 2 16,-5 4 6-16,1 0 12 15,1 0 6-15,1 0 1 16,-1 0-6-16,6 4-4 16,3-4-4-16,0 0 1 15,8-4 4-15,-1 2 2 16,-1-2-4-16,-2 0-2 16,-7 0-3-1,-3-2-1-15,-4 3 3 16,-3 1 4-16,1 1 3 15,-3 1 4-15,5 0 2 16,-1 0-3-16,4 0-1 16,1-1-3-16,2 1 2 15,-1-4-3-15,6 1 2 16,-5 0 4-16,0 1 8 16,-4-3 4-16,-2 4-3 15,-3-1 4-15,0 2 7 16,1 0 6-16,-4 0 2 15,7 3 5-15,-5 0-2 16,3 0-8-16,3 1-12 16,-2-1-14-1,6-3 1-15,2 0-1 16,-2 0-4-16,1 0-4 16,-2 0-5-16,-2-2-4 15,-4 1-1-15,3 1 6 16,-4-1 8-16,0 1 16 15,2 0 2-15,-4 0-1 16,3 0-1-16,2 0-5 16,0 0 0-1,5 0-1-15,-1 0 2 16,3 0 1-16,-3 0-5 16,0 0-5-16,-2 0-5 15,-2 0-3-15,0 0-1 16,-1 0 0-16,-2 0 3 15,4 0 6-15,0 0-1 16,-2 0-4-16,5 0-3 16,2 0 0-16,4 0-5 15,0 0 5-15,0-2 1 16,2 1 5-16,-3 0 0 16,-1-2 0-1,-1-2-2-15,-6 2 2 16,1 1 1-16,-1 0 0 15,-2 2 7-15,0 0 2 16,0 0 0-16,3 0-5 16,2 0 0-16,1 0-6 15,2 0-2-15,2-2-2 16,-1 0 3-16,1 1 0 16,-5-2 0-1,-2-1-7-15,-3 3-2 16,-4 1 1-16,1 0-2 15,-1 0 4-15,2 0 3 16,-2 0-1-16,1 0-1 16,4 0 0-16,-4 0-3 15,2 0 4-15,0 0 0 16,0 0-1-16,0 0 1 16,2 0 3-16,-2 0-2 15,0 0-2-15,0 1-3 16,0 2-8-16,-3-2 2 15,2 3 3 1,-4-2-1-16,3 2 3 16,0 0-3-16,-1-3-2 15,0 2 4-15,3-1-2 16,-2-2 5-16,1 0 13 16,1 0-1-16,-3 0 1 15,3 0 1-15,0 0-2 16,-5 0 1-16,3 0-2 15,0 0-3-15,-1 0 8 16,-2 1-3 0,3 1-5-16,2-1-1 15,1 2-3-15,2-1-2 16,-4 0-3-16,4-2 0 16,-5 0 5-16,2 0-4 15,-1 0-9-15,1 0-24 16,-2 0-39-16,1 0-43 15,-2 0-52-15,0-2-138 16,12-6-573-16,-12-1 0 16,-2 0 0-16,2-2 0 15</inkml:trace>
  <inkml:trace contextRef="#ctx0" brushRef="#br0" timeOffset="141266.85">6946 16554 2435 0,'-4'0'12'0,"4"0"3"15,0 0-3-15,-3 0 6 16,6 0 10-16,5-3 5 16,2 0 14-16,2-1 15 15,3-3 14-15,0 1 11 16,-2-1 17-16,-1 2 14 16,-5-1 20-16,3 4 4 15,-4-1 0-15,-2 1 5 16,3 2-1-16,-1 0-9 15,4 0-12-15,-2 0-11 16,2 2-24 0,4-1-15-16,-1 2-14 15,5 2-11-15,3-1-6 16,0-2-11-16,5 1-11 16,-2-3-6-16,3 0-2 15,-6-2-3-15,0 2-4 16,-1 0 0-16,-3 0-3 15,-1 0 1-15,-4-1-2 16,3 1 3-16,-1 0 0 16,-1 1 1-1,1 2 1-15,1 1 0 16,1 2 6-16,7 0 1 16,1-2 3-16,7 0 1 15,1-1 1-15,4-2 1 16,2 2-3-16,3 0-2 15,2-2 2-15,2 4 0 16,0 1-4-16,-2-2-2 16,-1 5-3-16,-3-1 0 15,-3 0-1-15,-1 2-4 16,4 1 1 0,-4-3 2-16,2-2-4 15,1 1 1-15,-2-3-1 16,3-4-3-16,-1 0 0 15,-1 0-1-15,-7 0 0 16,-5 0-1-16,-7 0 0 16,-6 0-1-16,-2 0 2 15,-2 0 2-15,-2 0 1 16,1 0 3 0,4 1 1-16,-2 2 0 15,6 1-4-15,7 1-2 16,4-4-14-16,9-1-26 15,1-3-30-15,1-4-14 16,-2-1 1-16,-8 0 1 16,-9-4 2-16,-5 5 15 15,-9-1 17-15,-1 5 13 16,-3 2 24-16,0 0 35 16,0 1 29-16,0 1 11 15,0 0-4 1,0 4 1-16,3-1-9 15,7-1-23-15,7-2-26 16,5-1-14-16,3-4-12 16,2-5-8-16,-3 0 1 15,-5 0 3-15,-5 0 5 16,-4 3 4-16,-2 0 14 16,-2 4 15-16,0-1 17 15,-2 2 10-15,3 1 11 16,1 0 3-1,3 0 2-15,1 0 0 16,8-2 0-16,0-1-4 0,-1 2-8 16,0-3-9-1,-5 2-7-15,-2 1-13 16,-6 1-46-16,-3 0-86 16,2 0-182-16,-2-10-599 15,7 10 0-15,-4-1 0 16,3-2 0-16</inkml:trace>
  <inkml:trace contextRef="#ctx0" brushRef="#br0" timeOffset="143576.84">4785 17137 2430 0,'1'0'25'0,"-1"0"16"16,2 0 15-1,0 0 6-15,3 0 12 16,1-3 16-16,2-2 14 16,2-1 13-16,1-6 8 15,4 1 1-15,-2-2-9 16,-1 3-6-16,-2 0-8 16,0 3-4-16,-4 3-6 15,-1 0-4-15,-2 4 1 16,3 0-4-16,1 4-5 15,-1 0-2 1,3 3-5-16,-1 0-7 16,8 0-3-16,1-2 1 15,7-2-2-15,8-6-10 16,2-8-9-16,3-2-7 16,-3-6 1-16,-7 0-4 15,-7 1-3-15,-7 5-2 16,-7 7-7-16,0 0 1 15,-1 6 3-15,-1 0 6 16,6 0-2 0,0 4 11-16,3 3 0 0,7 0 1 15,2 2 7 1,4 3 4-16,4-5 8 16,3-3-4-16,0-2-4 15,2 0-7-15,1-6-1 16,-4 2-12-16,-8-2-6 15,-2 2-2-15,-13-3-7 16,-3 2-3-16,-4 3-1 16,-1 0 4-16,-1-1 1 15,0 1 5-15,2 1 1 16,1 2 0-16,0 0 3 16,3 3 1-16,3-2 1 15,0 2-3 1,3 2 0-16,0-3-5 15,2 1-5-15,-1-2-7 16,-2 3-3-16,2-3-2 16,-5 2-2-16,1 2-2 15,0 0-1-15,3 3-1 16,-3-4-1-16,4 2-1 16,1-2 0-16,1-3 4 15,0-1 0-15,3-3 3 16,-6 0-1-1,2-3 3-15,-2-1-2 16,-3 2 4-16,-3 0-4 16,-1-1 0-16,-1 1 3 15,0 0 2-15,2-3-6 16,2 0 0-16,0 1 2 16,2-3-1-16,-1-2 2 15,-1 4-4-15,-4 1-10 16,2 0-19-16,-5 2-57 15,-1 2-117 1,0 0-117-16,0 0-181 16,-4-11-460-16,-3 15 0 15,2-1 0-15</inkml:trace>
  <inkml:trace contextRef="#ctx0" brushRef="#br0" timeOffset="145048.39">6558 17045 933 0,'-2'-3'-1'16,"1"1"1"-16,1-1-3 16,-2 1-2-16,2 0-1 15,0 0 15-15,2 2 34 16,-2-2 27-16,0 2 26 15,0 0 30-15,0 0 25 16,0 0 17-16,1 0 21 16,1 0 19-16,5 0 12 15,4 0 4-15,1-2-18 16,7 2-10-16,-2-3-9 16,2 3-16-16,0-1-21 15,-1 1-12 1,-2 0-13-16,4 0-14 15,-2 0-9-15,0 0-12 16,3 0-11-16,3 0-15 16,3 0-13-16,0-5-12 15,6-1-4-15,-5 0-3 16,-1-1 3-16,-5 0 0 16,-4 0-2-16,-7 3 4 15,-4-1 6-15,-2 3 7 16,1 2 8-1,-5-1 16-15,2 1 6 16,3 0 1-16,-1 1-4 16,1 0 3-16,6 3 0 15,0-2-6-15,10 2-14 16,1-2-11-16,6-4-11 16,1-2-20-16,-1 2-9 15,-9-4-5-15,-3 1-4 16,-7 1-10-1,-3 1 0-15,-1 2 7 0,-3 2 9 16,0 5 5-16,4 1 3 16,-2 4 1-1,2 2 5-15,5 1 4 16,6-1 4-16,5-3 4 16,7-6-1-16,1-3-12 15,3-2-10-15,-4-3-4 16,-3-2-1-16,-6 4 2 15,-3-4-8-15,-6 3 0 16,-2 2 1-16,-2 1 0 16,0 0 3-16,-1 1 7 15,1 4 3-15,-2 1 0 16,6 1 3 0,0 3 3-16,3 0 2 15,1-4 0-15,-3 0-5 16,4-3-1-16,-1 0-1 15,-3 0-7-15,1-1-2 16,-2 0 0-16,-2 3-3 16,-2 1-2-16,3 0 0 15,2 2 0-15,2-2 0 16,3 0 1-16,3 0 0 16,-4-3 0-1,1-1 5-15,-3-2-1 16,-2 2 2-16,-5-4 2 15,-2 2-1-15,-2 0 1 16,-2 0 1-16,-2 0 1 16,1 0 3-16,-1 0 4 15,2 0-1-15,2 0 0 16,1-2-3-16,1 0-4 16,0-2-17-16,-1 1-45 15,-5 1-115 1,6-3-245-16,-6-2-600 15,0 5 0-15,-11-2 0 16,-4-1 0-16</inkml:trace>
  <inkml:trace contextRef="#ctx0" brushRef="#br0" timeOffset="146712.57">10136 17205 3238 0,'-14'7'61'16,"-7"5"46"-16,-9 5 33 15,0 4 22-15,3-6 20 16,10 0 18-16,8-5 12 16,6-3 20-1,11-6 5-15,23-2-28 16,27-4-52-16,26-8-96 15,27-7-92-15,17-8-111 16,1-6-189-16,-4-19-607 16,-7 15 0-16,-14-6 0 15,-11 1 0-15</inkml:trace>
  <inkml:trace contextRef="#ctx0" brushRef="#br0" timeOffset="179624.64">9960 12037 1150 0,'0'0'76'0,"0"0"9"15,0-3 12-15,0 1 12 16,0-1 12-16,0 0 18 15,0 2 22-15,0 1 25 16,0 0 22 0,0 0-43-16,0 0 7 15,0 0 8-15,0 0 22 16,0 0 36-16,4 4 15 16,-1 6 5-16,-3 9-6 15,1 10-16-15,1 9-13 16,-2 3-12-16,0 5-17 15,0-2-19-15,0-1-32 16,-2-1-59-16,1-4-69 16,1-3-99-1,-3-6-100-15,3-6-139 16,0-10-156-16,3-8-373 0,-3-3 0 16,3-4 0-1,3-5 0-15</inkml:trace>
  <inkml:trace contextRef="#ctx0" brushRef="#br0" timeOffset="179949.6">10241 11946 2129 0,'0'-2'98'16,"0"1"36"-16,6 1 30 15,-3 5 27-15,0 11 13 16,3 9 14-16,-3 15 8 16,-3 12 4-16,0 4 1 15,2 3-68-15,-5-2-52 16,3-6-100-16,0-3-167 15,1-13-215 1,-1-6-345-16,2-4 0 16,-2-10 0-16,1-10 0 15</inkml:trace>
  <inkml:trace contextRef="#ctx0" brushRef="#br0" timeOffset="180480.15">9674 12736 1773 0,'-4'0'75'15,"4"0"31"-15,0 0 24 16,4-2 21-16,5 2 23 15,7 5 19-15,5 5 17 16,5 9 18-16,10 8 14 16,3 10-34-16,6 3-19 15,11-3-18-15,12-2-19 16,13-10-16 0,6-8-22-16,8-10-18 15,3-11-24-15,0-12-31 16,-14-10-25-16,-9-9-22 15,-17-6-25-15,-21-5-30 16,-16-3-29-16,-13 1-23 16,-10 5-45-16,-4 3-125 15,3-2-464-15,-8 16 0 16,0 5 0-16</inkml:trace>
  <inkml:trace contextRef="#ctx0" brushRef="#br0" timeOffset="181480.45">10265 13046 1164 0,'0'0'64'0,"0"0"11"0,0 0 15 15,0 0 29 1,0 0 22-16,0 0 17 16,0 0 18-16,0 0 24 15,0 0 18-15,0 0-37 16,0 0-5-16,0 0 4 16,0 0 7-16,0 0 0 15,0 4-3-15,2 4-3 16,-1 6-14-16,5 7-19 15,-2 4-17-15,4 3-10 16,0-2-10 0,7-2-12-16,-3-4-25 15,3-4-27-15,3-7-20 16,1-4-19-16,0-5-14 16,2-7-14-16,-2-7-2 15,-7-3 2-15,-7-4 2 16,-4-5 2-16,-7-1 1 15,-6-2 2-15,-1 4-6 16,-3 2-34-16,2 5-67 16,3 5-159-16,6-4-523 15,1 11 0 1,2 6 0-16,4-2 0 16</inkml:trace>
  <inkml:trace contextRef="#ctx0" brushRef="#br0" timeOffset="187713.75">13313 10725 916 0,'-1'-3'27'0,"-2"-1"23"15,0-2 31-15,-4 1 25 16,3-1 13-16,-3 2 20 16,1 0 21-16,1-3 14 15,0 3 13 1,1-2-1-16,-2-1-12 0,-4-1-11 15,-3 2-22 1,-5 1-21-16,-7 4-8 16,-8 1-14-16,-7 2-19 15,-5 4-14-15,-9 11-8 16,-6 2-5-16,-8 9-2 16,-4 8 2-16,-3 7 4 15,2 7 10-15,7 9 6 16,15 8 8-16,15 5 4 15,16 12 4-15,16 5-2 16,17 2-2 0,28 0-2-16,13-5-11 15,20-9-10-15,16-10-11 16,9-11-11-16,9-12-13 16,7-15-3-16,10-13-3 15,6-8-1-15,5-14-3 16,-2-15 0-16,-6-10-4 15,-9-13-4-15,-17-14-1 16,-19-10-11-16,-18-12-16 16,-25-9-11-16,-26-11-2 15,-17-4 0 1,-21-3 1-16,-20 1 16 16,-21 6 30-16,-19 12 21 15,-20 17 2-15,-20 20 12 16,-15 21 10-16,-9 28-13 15,-12 29-33-15,1 33-38 16,-2 34-87-16,12 29-244 16,6 36-437-16,27 13 0 15,28 6 0-15</inkml:trace>
  <inkml:trace contextRef="#ctx0" brushRef="#br0" timeOffset="190181.69">18818 14091 904 0,'0'-2'55'15,"0"2"34"-15,0-2 34 16,0 2 34-16,0 0 26 16,0 0 26-16,0 0 26 15,0 0 26-15,0 0 27 16,0 0-4-16,0 0-12 16,0 0-9-16,0 0-4 15,0 0-1 1,0 9-2-16,0 2-8 15,-10 6-27-15,2 8-13 16,-4 3-19-16,-1 2-17 16,2-7-14-16,3-4-21 15,5-6-28-15,10-7-32 16,19-15-22-16,22-17-18 16,26-13-21-16,22-15-63 15,19-14-69-15,13-3-104 16,4-3-271-16,-5 6-478 15,-8 4 0 1,-17 8 0-16,-22 13 0 16</inkml:trace>
  <inkml:trace contextRef="#ctx0" brushRef="#br0" timeOffset="-203731.12">21492 10644 563 0,'-1'0'32'0,"1"0"17"15,0 0 13 1,-3 0 5-16,1 0 7 15,-1 0 8-15,-2 0 7 16,1 2 20-16,1 1 20 16,-1-1 7-16,1 2 13 15,-2 2 14-15,-5 0 8 16,-1 2 12-16,-3-1 6 16,-6 5 12-16,-4 0 10 15,-5 3-6-15,-6 4-5 16,-7 6-8-1,-6 11-21-15,-8 13-21 16,-1 13-15-16,-3 13-9 16,6 14-10-16,3 9-12 15,11 6-5-15,16 7-6 16,14-3-9-16,17-2-14 16,23-6-2-16,21-6-13 15,19-8-3-15,22-10-8 16,18-10-8-16,16-12-15 15,9-12-24-15,10-19-24 16,1-14-20 0,9-19-6-16,-3-12-7 0,-11-17-1 15,-9-6-2-15,-21-16 4 16,-21-6 0 0,-24-11 3-16,-15-9 7 15,-18-16 18-15,-17-10 13 16,-12-10 5-16,-17-4 1 15,-27 2 8-15,-21 6 2 16,-40 14 1-16,-35 16 7 16,-28 24 4-16,-18 26 3 15,-15 25-4-15,-5 35-14 16,5 36-52-16,12 33-197 16,6-2-502-1,21 62 0-15,32 15 0 16,31-3 0-16</inkml:trace>
  <inkml:trace contextRef="#ctx0" brushRef="#br0" timeOffset="-200494.71">22926 14771 2570 0,'5'0'29'0,"1"1"28"15,5 1 23-15,2-1 13 16,4 1 7-16,2 0 9 16,3-2 9-16,-3 0 10 15,4 0 5-15,-5-2 0 16,1 2-13-16,-1 0-12 16,-4 0-3-1,2-2 3-15,0 2 10 0,-4 0 13 16,4-1 9-16,1 2-5 15,-4 3-2 1,3 2-6-16,5 2-10 16,-1 1-19-16,9-1-27 15,9-2-28-15,7-4-25 16,8 0-26-16,5-6-18 16,1 2-4-16,-5-2-1 15,-5 3 5-15,-11-2 6 16,-10 3 7-16,-12 3 17 15,-4 2 12 1,-9 1 14-16,5 3 4 0,-1 1-6 16,5 1-8-1,11-2-10-15,12-2-12 16,14-5-6-16,8-2-6 16,5-2-5-16,3-2-2 15,-5 2-2-15,-12 1 4 16,-1 0 10-16,-11 1 11 15,-4 4 11-15,-8 2 5 16,0 6 6-16,-6-3-1 16,4 4-6-16,8-2-11 15,8-4-18-15,16-1-21 16,11-5-25-16,7-2-10 16,5-1-1-1,-6-2 0-15,-9 0 0 16,-11 0 4-16,-11 2 12 15,-10 1 20-15,-6 1 24 16,-8 1 26-16,-1 3 24 16,-3 0 11-16,4 2-3 15,6 3 1-15,8-3-11 16,14-4-19-16,15 0-23 16,12-2-31-16,7-4-21 15,-1-4-10-15,-3-1-16 16,-11-3-7-16,-10-2 0 15,-10 3 0 1,-7 1 26-16,-7 3 35 16,-11 7 25-16,0-2 32 15,-4 4 19-15,1 0 5 16,-1 2 6-16,5-1-6 16,6 1-17-16,9-2-22 15,9-2-37 1,11-6-36-16,8 1-14 0,9-5-19 15,-1-6-14-15,-2-3-6 16,-3-2 5-16,-5 1 10 16,-6 0 22-16,-10 3 32 15,-8 7 40-15,-4 0 37 16,-11 8 36 0,-6-1 23-16,0 6 14 15,0 4 7-15,-3-2-3 16,6 5 3-16,3 2-6 15,6-1-13-15,5 0-25 16,13-5-31-16,5-4-48 16,5 0-47-1,7 0-28-15,4-6-20 0,2-2-11 16,-1 0-1-16,-2-5 6 16,-10 1 2-16,-9 1 12 15,-11 3 24 1,-11 3 32-16,-9 3 55 15,-9 1 46-15,-1 5 24 16,-5 5 16-16,-3-3 2 16,1 7 2-16,4-1-2 15,1-3-9-15,3 1-28 16,7-1-24-16,13-4-38 16,10-2-27-16,6-1-18 15,6-3-8 1,0-2-14-16,5 1-15 15,-2-4-16-15,-1 4-2 16,-8-5 14-16,-2 2 10 16,-12-3 10-16,-5 3-6 15,-10 0-32-15,-6 2-70 16,-7-3-121-16,0-8-377 16,0 10 0-16,0-5 0 15,-3 1 0-15</inkml:trace>
  <inkml:trace contextRef="#ctx0" brushRef="#br0" timeOffset="-188902.05">26562 17017 1304 0,'0'0'93'16,"0"0"24"-16,0 0 16 16,-3 0 16-16,3 0 21 15,0 0 20-15,0 0 16 16,0 0 14-16,0 0 16 15,0 0-36-15,0 0-20 16,3 0-15-16,1 0-11 16,2 0-13-16,4 0-19 15,4 0-17 1,2 0-14-16,3-2-13 16,-2-1-12-16,2 2-18 15,1-2-13-15,-2 1 0 16,0 2-1-16,-3 0 2 15,-3 0 3-15,-3 2 1 16,0 0-1-16,-3 0 1 16,3 1-11-16,0 0-4 15,5 0-6-15,-1-3-19 16,7 2-8 0,3-2-12-16,1 0-6 15,-2-2-2-15,3 2-1 16,-5 0 3-16,0 0 12 15,-8 0 7-15,0 2 6 16,-3 0 18-16,-3 2 6 16,0 2 9-16,0 2 0 15,8-2-6-15,1-1-14 16,6-3-15-16,4-2-5 16,5 0-4-1,-3-2-3-15,0 0-3 0,-4-1 8 16,-5 2 4-16,-6-2 3 15,-1 3 11 1,-4-2 16-16,-1 4 17 16,-1-1 3-16,-2-1 2 15,4 3 3-15,-1-2-4 16,5 1-13-16,2-2-3 16,4 2-4-16,1-2-5 15,2 0-4-15,-1-2-8 16,-1 2-6-16,-3-2-4 15,-4 1-5-15,1 0-2 16,-6-1 6 0,-3 2-2-16,0 0 4 0,-3 0 1 15,3 0 2-15,0 0 5 16,3 0 5 0,0 2 2-16,2 0-3 15,-1 0 3-15,3 0-1 16,-2 0-1-16,3 2-2 15,-1-2-1-15,-4-2-2 16,2 5-1-16,-1-4-1 16,2 2-1-16,0 0 5 15,0-2 2-15,1-1-1 16,3 0-3-16,-2 0-1 16,0-1-2-1,0 1 0-15,1 0 0 16,2 0 1-16,-4 0 7 15,1 0 3-15,1 0 8 16,-6 0 10-16,0 0 7 16,0 0 1-16,0 0 9 15,0 0-1-15,3 1 0 16,0-1-4-16,4 2-8 16,0 0-8-16,0-2-8 15,-1 2-15-15,-1-2-6 16,2 0 0-1,-4 3-10-15,0-3-3 16,3 1-2-16,0 0-7 16,0-1 2-16,-1 1 5 15,-2-1-3-15,1-1 6 16,-4 1 8-16,1 0 3 16,-3 0 6-16,2 0-1 15,-3 0 4-15,1 0 6 16,2 0 0-16,-2 0 1 15,0 0 0-15,2 0-6 16,0 0-8-16,3 0-5 16,-1 0-11-16,2 0 3 15,-1 0-3 1,3 0 1-16,-1-2 2 16,-1-1-4-16,-1 1 2 15,1-2 4-15,-3 0 0 16,2 1 4-16,-3 2 8 15,-3-4-2-15,2 3-1 16,1 2-4 0,1-1-2-16,-1-2-4 0,0 3-2 15,3 0-1-15,-1-2 4 16,-1 0-3 0,1 2-3-16,-2-2-5 15,0 1-4-15,3-2-12 16,-3 0-18-16,0 0-26 15,0 0-43-15,-3 2-62 16,1-2-147-16,7-7-177 16,-8 4-252-16,-1-1 0 15,2 1 0-15,-2-5 0 16</inkml:trace>
  <inkml:trace contextRef="#ctx0" brushRef="#br0" timeOffset="-163603.06">8979 4034 2782 0,'0'1'85'16,"0"2"47"-16,0 2 29 16,-1 3 30-16,1 3 22 15,-7 4 26-15,2 3 20 16,1 0 21 0,-6 1 20-16,0-3-32 15,4 0-31-15,0 1-22 16,3-9-29-16,3-1 35 15,0-2 44-15,12-10-24 16,15-6 10-16,20-7-69 16,20-15-150-16,27-12-117 15,10-7-216-15,10-21-969 16,-8-2 0-16,-4-4 0 16,-18-2 0-16</inkml:trace>
  <inkml:trace contextRef="#ctx0" brushRef="#br0" timeOffset="-161105.64">25924 4048 1890 0,'1'0'120'0,"-1"0"26"0,0 0 24 16,2 0 22 0,-1-2 15-16,1 2 13 15,-1 0 20-15,1 0 13 16,-2 0 6-16,0 0-48 16,0 5-6-16,-5 3-8 15,-1 9 1-15,-9 9 1 16,-2 1-9-16,0 4 1 15,3-2-12-15,2-7-6 16,7-6-6-16,13-8-2 16,22-4-48-16,39-15-84 15,34-10-140 1,25-8-160-16,24-14-254 16,-11-7-484-16,-22-3 0 15,-20-2 0-15,-19 1 0 16</inkml:trace>
  <inkml:trace contextRef="#ctx0" brushRef="#br0" timeOffset="-159152.1">25645 11921 1651 0,'0'0'111'0,"0"0"28"15,0-2 29-15,0 1 30 16,2-2 29-16,-1 0 34 15,1 2 35-15,-1-1 26 16,1 1 29-16,-2 1-26 16,0 0 10-1,-6 4 63-15,-8 7 15 16,-4 14-6-16,-12 5 11 16,-10 8-30-16,6-4-34 15,13-5-29-15,-1-8-26 16,15-6-34-16,34-5-50 15,23-10-92-15,35-16-87 16,41-12-202-16,34-16-145 16,11-11-158-16,22-4-946 15,-23-2 0-15,-9-1 0 16,-14-2 0-16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29:33.852"/>
    </inkml:context>
    <inkml:brush xml:id="br0">
      <inkml:brushProperty name="width" value="0.05292" units="cm"/>
      <inkml:brushProperty name="height" value="0.05292" units="cm"/>
      <inkml:brushProperty name="color" value="#FF0000"/>
    </inkml:brush>
  </inkml:definitions>
  <inkml:trace contextRef="#ctx0" brushRef="#br0">20989 3906 2868 0,'-24'7'47'0,"-12"9"47"16,-16 9 39 0,-18 12 42-16,-5 11 28 15,-20 17 11-15,-19 20 15 16,-21 22 14-16,-28 29 20 15,-39 36 4-15,-27 35-9 16,-35 41-33-16,-22 40-27 16,-14 35 72-1,11 18 25-15,9 7 24 0,35-12-14 16,25-20-13-16,26-28-22 16,31-35-19-16,31-37-22 15,23-33-87-15,27-35-154 16,27-28-248-1,27-32-312-15,55-35-817 16,-24-28 0-16,9-28 0 16,14-35 0-16</inkml:trace>
  <inkml:trace contextRef="#ctx0" brushRef="#br0" timeOffset="435.11">17401 4638 4757 0,'-1'-10'-30'15,"-2"-3"-4"1,0 3 4-16,12 4 11 16,15 18 9-16,20 28 2 15,20 29 7-15,27 39 42 16,21 35 35-16,30 39 28 16,22 35 18-16,26 22 4 15,19 17 3-15,14 6-10 16,0-3-7-16,-11-14 21 15,-17-11 42-15,-18-24-61 16,-25-20-67-16,-23-22-51 16,-22-26-60-16,-25-24-92 15,-23-22-134 1,-11-25-260-16,-24-22-421 16,-10-20 0-16,-5-18 0 15,-5-15 0-15</inkml:trace>
  <inkml:trace contextRef="#ctx0" brushRef="#br0" timeOffset="3780.65">8230 9355 3658 0,'0'-18'-11'0,"-1"-1"4"16,-4-4 13-16,-1 2 21 15,3 8 12-15,-12 9 6 0,-3 6 14 16,-17 15 17-1,-13 25 22-15,-20 24 24 16,-18 35 31-16,-14 33 10 16,-15 28 0-16,-2 19-7 15,-11 16-8-15,-2 13 1 16,1-4-11-16,0-6-18 16,11-8-23-16,4-16-22 15,13-22-19-15,10-16-26 16,10-20-49-1,12-20-78-15,12-19-97 16,9-20-151-16,15-23-216 16,-2-20-307-16,8-16 0 15,0-22 0-15,7-25 0 16</inkml:trace>
  <inkml:trace contextRef="#ctx0" brushRef="#br0" timeOffset="4141.93">5432 9640 3352 0,'-6'-14'-11'16,"4"1"-1"-1,8 6 22-15,18 5 22 16,30 24 12-16,22 28 14 16,29 31 28-16,29 30 41 15,27 39 14-15,23 35 2 16,24 28 21-16,21 26 2 16,7 20-19-16,-8 2-22 15,-6-12-9-15,-27-12-14 16,-33-26-43-16,-29-30-92 15,-30-20-114 1,-22-25-241-16,-28-25-468 16,-21-22 0-16,-18-25 0 15,-14-32 0-15</inkml:trace>
  <inkml:trace contextRef="#ctx0" brushRef="#br0" timeOffset="5608.34">13600 5770 2951 0,'0'-4'76'0,"0"-1"27"16,0 3 16-16,2-2 42 15,-2 4 33-15,-3 10 18 16,-1 6 12-16,-5 8 3 16,6-1 11-16,-4-3-24 15,7-7-35-15,16-13-26 16,21-19-19-16,25-25-58 16,22-19-106-1,28-16-110-15,19-16-212 16,4-13-595-16,3 12 0 15,-5 5 0-15,-13 2 0 16</inkml:trace>
  <inkml:trace contextRef="#ctx0" brushRef="#br0" timeOffset="6643.14">16059 11734 3722 0,'0'-1'68'16,"0"0"68"-16,-3 1 40 15,-8 0 16-15,-7 9 18 16,-6 9 18-16,-17 9 6 16,5 5 10-16,8-2 42 15,4-3-38-15,14-12-44 16,28-8-54-16,31-18-67 15,40-25-90-15,39-22-109 16,37-23-122-16,18-16-202 16,-1-24-636-16,-20 17 0 15,-25 8 0 1</inkml:trace>
  <inkml:trace contextRef="#ctx0" brushRef="#br0" timeOffset="7559.57">9684 14690 4774 0,'0'-7'31'16,"-3"3"-2"-16,-1 6 6 16,-7 12 8-16,-2 15 2 15,-1 19 2-15,5 5 2 16,-2 3 5-16,7-7-1 15,2-14-35-15,4-16 8 16,14-16 10-16,16-30-6 16,18-25-8-16,19-32-14 15,21-29-17-15,9-25-65 16,17-8-203 0,4-16-711-16,1 18 0 15,-5 10 0-15</inkml:trace>
  <inkml:trace contextRef="#ctx0" brushRef="#br0" timeOffset="11313.03">16840 13208 2710 0,'-98'58'-12'15,"-31"37"14"-15,-25 30 45 16,-21 41 52-16,46 12 45 16,28 14 48-1,29 8 25-15,31 14 20 0,31 6 21 16,38-6 26-16,39 2 28 16,33-4-1-16,36-12-30 15,34-17-42 1,24-15-30-16,20-21-17 15,18-23 8-15,5-18-10 16,10-28 11-16,3-24-19 16,3-22 2-16,-2-26-10 15,-2-34-29-15,-3-22-49 16,-2-25-86-16,-10-31-80 16,-4-26-63-16,-9-25-62 15,-9-26-76-15,-10-21-36 16,-10-19-48-16,-16-7-17 15,-34-12 15 1,-35 3 41-16,-42 11 81 16,-45 16 60-16,-52 15 45 15,-43 17 72-15,-43 20 69 16,-37 15 56-16,-48 15 35 16,-38 8 24-16,-24 15 7 15,-37 8 6-15,-17 18-3 16,-13 20-7-16,1 28-16 15,-1 23-25-15,13 38-24 16,19 35-19-16,28 43-37 16,26 43-46-1,40 52-67-15,45 50-59 16,51 36-143-16,50 28-628 16,58 9 0-16,49-11 0 15,37-31 0-15</inkml:trace>
  <inkml:trace contextRef="#ctx0" brushRef="#br0" timeOffset="12480.07">20984 15022 3460 0,'0'-6'129'0,"0"2"54"16,0-2 45-16,0-1 21 16,0 5 17-16,0 6 63 15,0 7 41-15,0 14 67 16,-2 17 33-16,-4 13-72 15,-5 13-67-15,-6 7-56 16,-2 2-52-16,-2-4-100 16,2-7-126-1,7-13-146-15,2-13-172 16,5-15-183-16,3-15-124 16,4-16-70-16,-7-15-14 15,-4-11 13-15,-9-11 54 16,-5-7 161-16,-7-3 218 15,0 2 160-15,5-5 213 16,2 4 155-16,11 3 118 16,7-1 81-16,13 4 21 15,10 6-4-15,18 2-38 16,16 8-74-16,12 11-94 16,13 11-72-1,1 18-68-15,4 19-46 16,-7 17-34-16,-11 10 4 15,-17 14 5-15,-20 4 18 16,-18 1 13-16,-22-1 10 16,-27 1-11-16,-15-6 12 15,-13-1-18-15,-13-11-26 16,3-6-68-16,8-9-92 16,15-15-131-1,17-12-166-15,23-20-270 16,9-16-390-16,16-10 0 0,13-9 0 15,15-5 0 1</inkml:trace>
  <inkml:trace contextRef="#ctx0" brushRef="#br0" timeOffset="12874.16">21410 15412 4503 0,'-14'9'22'15,"-5"7"35"-15,-7 8 28 16,1 6 24-16,9 0 9 16,9 1 3-1,3-6-10-15,11-6-11 16,13-7-11-16,11-7-12 16,11-10-39-16,6-10-39 15,-1-7-28-15,-6-11-22 16,-11 0-7-16,-12 1 13 15,-9 3 36-15,-5 6 39 16,-4 4 45-16,-4 10 64 16,-5 4 52-16,-5 7 24 15,-3 13 36-15,0 10 16 16,4 7-5-16,7 10-20 16,6 6-41-1,5-2-102-15,10-7-139 16,8-7-149-16,7-8-161 15,12-13-204-15,15-25-661 16,-13-3 0-16,-10-10 0 16,-4-10 0-16</inkml:trace>
  <inkml:trace contextRef="#ctx0" brushRef="#br0" timeOffset="13217.5">21888 14976 4698 0,'-1'-4'11'15,"-4"8"7"-15,-4 15 37 16,0 16 33 0,3 16 25-16,-7 25 7 15,0 8 0-15,0 5-4 16,1-3-17-16,-2-4-45 16,4-12-63-16,-1-9-122 15,5-17-217-15,0-19-165 16,-3-23-385-16,-4-8 0 15,-7-7 0-15,-4 5 0 16,1-17 3980-16,-1 0-3497 16,7-8 117-16,7-5 75 15,7-6 56 1,6 13 73-16,5 9 79 16,10 3 117-16,7 2 169 15,10 3 92-15,7 5-80 16,6 0-196-16,4-2-255 15,0-3-730-15</inkml:trace>
  <inkml:trace contextRef="#ctx0" brushRef="#br0" timeOffset="13586.94">22070 15312 1526 0,'-1'1'246'0,"-6"4"36"16,-6 4 48-16,-6 10 32 15,4 1 22 1,-8 12 10-16,9 3 4 15,4-2-1-15,7-1-6 16,6-11-219-16,7-3-69 16,9-9-64-16,5-9-89 15,7-9-52-15,2-10-36 16,-2-8-15-16,-4-5-1 16,-6-4 6-16,-6 0 16 15,-8 4 40-15,1 4 82 16,-5 10 69-16,-3 11 67 15,-2 4 63 1,-2 19 36-16,-1 10 7 16,5 9-3-16,-3 10-5 15,3 5-13-15,3-5-49 16,9-2-125-16,2-9-129 16,5-8-135-16,8-15-220 15,8-14-547-15,-9-3 0 16,-5-10 0-16,-5-3 0 15</inkml:trace>
  <inkml:trace contextRef="#ctx0" brushRef="#br0" timeOffset="13921.85">22525 14608 3316 0,'-1'23'131'16,"-6"21"60"-16,-2 28 57 15,-7 27 35-15,-2 15 30 16,-5 12 19-16,-2 0 4 15,2-11-3 1,2-9-49-16,1-16-123 16,13-15-205-16,2-19-272 15,24-27-797-15,-8-14 0 16,6-20 0-16,6-19 0 16</inkml:trace>
  <inkml:trace contextRef="#ctx0" brushRef="#br0" timeOffset="14610.81">22549 15351 5175 0,'-18'28'58'0,"-2"8"12"16,-1 7 11-16,3 4 5 16,17-9 13-16,4-13 5 15,12-11 0-15,7-9-14 16,2-12-11-16,3-8-43 15,-4-12-52-15,-6-3-54 16,-13-9-116-16,-1 0-85 16,-6 3-113-16,2 1-152 15,8 0-367 1,-10 16 0-16,0 10 0 0,3 4 0 16,-1 32 3955-16,-5-15-3496 15,13-4 87-15,10 5 104 16,-4 9 86-1,10-24 97-15,-5 27 149 16,2 1 98-16,-1-2 115 16,-10-2 155-16,-3-4 33 15,-3-5-98-15,-1-4-85 16,-7-6-102-16,-1-3-66 16,-2-7-59-16,1-4-44 15,1-9-22-15,5-4-12 16,1-3-9-16,4-1-12 15,5 3-9-15,0 7 5 16,6 5 8-16,3 5 13 16,6 5 11-1,-2 0 21-15,2 3 10 16,4 0 5-16,4 0 0 16,1-3 1-16,6-6-1 15,-2-1-12-15,-2-8-30 16,-2-5-77-16,-6-6-58 15,-10-5-72-15,-5-7-29 16,-8 0 8-16,-4-1 11 16,-9 8 20-16,-7 9 28 15,-10 14 73 1,-7 17 109-16,-3 20 119 16,1 15 90-16,5 14 70 15,5 10 23-15,13 4-12 16,4-2-17-16,8-6-67 15,11-9-145-15,10-8-238 16,8-29-732-16</inkml:trace>
  <inkml:trace contextRef="#ctx0" brushRef="#br0" timeOffset="15061.93">20938 16433 5286 0,'0'0'-8'0,"16"-4"17"16,17-4 21-16,27-11 31 15,36-4 21-15,32-10 56 16,27-4 2-16,21-4-10 15,21 3-12 1,5 3-2-16,3 2-35 16,-8 6-51-16,-6 4-92 15,-22 10-145-15,-22 1-225 16,-25-4-670-16,-30 11 0 16,-32 1 0-16,-27 2 0 15</inkml:trace>
  <inkml:trace contextRef="#ctx0" brushRef="#br0" timeOffset="16228.32">15416 14580 3784 0,'-72'-26'-10'16,"-22"-12"2"-16,-21-13 0 15,-23-12 7-15,33 0 4 16,3-4 16-16,7-7 26 15,12-5 20 1,12-8 17-16,13-11 26 16,12-5 11-16,15-7 1 15,7 0 1-15,15 7-10 16,1 6-18-16,8 8-48 16,8 13-77-16,2 5-74 15,3 12-128-15,9 7-158 16,16 7-392-16,-11 24 0 15,-6 10 0-15,-5 14 0 16</inkml:trace>
  <inkml:trace contextRef="#ctx0" brushRef="#br0" timeOffset="16653.04">14200 13305 4102 0,'7'-14'-44'0,"13"-8"2"15,11-6 8-15,12-9 10 16,6-1 13-16,10-1 12 16,-1 1 5-16,1 0 2 15,-7 8-2-15,-9 3 40 16,-8 9 18 0,-10 10 27-16,-10 4 30 15,-7 11 6-15,-1 13-8 16,-7 14-10-16,2 7-15 15,-1 15-55-15,5 5-78 16,8 2-118-16,16-7-258 16,3 0-418-16,11-6 0 15,7-14 0-15,-1-6 0 16</inkml:trace>
  <inkml:trace contextRef="#ctx0" brushRef="#br0" timeOffset="19863.13">28085 6838 2807 0,'0'-4'139'0,"0"-6"73"0,3-1 27 15,3-1 22-15,-1-4 28 16,1 4 20-1,-2 2 11-15,-1 3 6 16,-3 4 12-16,-1 3 7 16,-13 8-10-16,-10 15-36 15,-12 9-5-15,-3 5-10 16,0 4-31-16,15-9-16 16,13-10-12-16,26-11-87 15,33-11-187-15,44-17-222 16,39-16-222-16,40-34-874 15,16 3 0-15,-3-19 0 16,-20-5 0 0</inkml:trace>
  <inkml:trace contextRef="#ctx0" brushRef="#br0" timeOffset="23042.96">26109 8457 4066 0,'0'-3'23'16,"0"0"37"-16,0 2 12 15,0 0 23-15,3 1 21 16,3 9 22-16,10 12 27 15,-4 13 21-15,6 16 6 16,-4 16 5 0,-2 9-24-16,-3 0-35 15,0-4-11-15,2-8-23 16,1-14-22-16,-2-15-30 16,-2-10-32-16,2-14-15 15,1-8 6-15,1-16 7 16,3-16-2-16,0-15-9 15,-5-10-14-15,0-15-38 16,-3-4-52-16,-1 2-113 16,8 7-198-16,1-7-651 15,0 28 0-15,0 11 0 16,-5 18 0-16</inkml:trace>
  <inkml:trace contextRef="#ctx0" brushRef="#br0" timeOffset="23223.72">26551 8791 5042 0,'-4'37'8'15,"-2"6"2"-15,-2 7-10 16,-1 4-81-16,9-16-132 16,-3-16-207-16,3-12-449 15,0-5 0 1,6-12 0-16,-4-15 0 15</inkml:trace>
  <inkml:trace contextRef="#ctx0" brushRef="#br0" timeOffset="23313.64">26544 8649 2017 0,'-6'-32'-85'16,"-1"-4"-62"-16,9-3-210 16,-6 0 0-16,10 18 0 15</inkml:trace>
  <inkml:trace contextRef="#ctx0" brushRef="#br0" timeOffset="23608.96">26687 8435 3594 0,'-14'1'102'0,"2"6"35"0,-4 1 9 16,2 8 10-16,9 8 11 15,10 6 14 1,10 12 14-16,15 7 11 15,2 5 6-15,11-1-32 16,-2 3-63-16,-5-7-32 16,-12-5-8-16,-11-9-5 15,-10-6-6-15,-14-10-26 16,-15-2-38-16,-8-9-49 16,-7-3-84-16,-4-4-89 15,10-7-134-15,17-10-195 16,8-5-337-16,13 0 0 15,13-9 0 1,10-4 0-16</inkml:trace>
  <inkml:trace contextRef="#ctx0" brushRef="#br0" timeOffset="23825.22">26943 8726 4141 0,'1'13'89'0,"-1"6"29"16,9 5 20-16,-1 1 12 15,11-3-2-15,1-7 10 16,8-9 6-16,2-3 0 16,2-13-3-1,1-14-76-15,-4-7-80 0,-6-4-105 16,-7-10-108-16,-4 1-159 16,3-1-602-16,-9 14 0 15,-3 10 0 1,2 5 0-16</inkml:trace>
  <inkml:trace contextRef="#ctx0" brushRef="#br0" timeOffset="24374.51">27301 8637 4144 0,'-14'23'141'16,"-5"9"39"-16,-4 7 13 15,-1 8 4-15,13-9-2 16,4-4-14-16,4-5-53 15,15-7-60 1,6-7-48-16,6-10-130 16,3-8-74-16,5-9-50 15,-5-6-7-15,-10-4 22 16,-7 0 31-16,-7 2 76 16,0 3 103-16,-3 7 79 15,0 6 59-15,0 2 53 16,0 5 33-16,0 6 15 15,6 6-8-15,3 5-24 16,6 0-36-16,2 1-93 16,7-5-94-16,2-8-55 15,-3-4-50 1,3-8-61-16,-5-11-54 16,0-10-60-16,-4-13-42 15,-5-12-26-15,-6-17 9 16,-3-8 37-16,-1-11 43 15,-1-5 68-15,4 0 144 16,-4 12 118-16,2 19 73 16,-2 16 68-16,-1 23 92 15,-1 23 72-15,1 25 8 16,0 21 8-16,0 21 5 16,0 17-30-16,0 9-108 15,6-2-102-15,3-5-104 16,5-8-130-1,8-16-256-15,2-30-646 16,0 2 0-16,6-13 0 16,2-13 0-16</inkml:trace>
  <inkml:trace contextRef="#ctx0" brushRef="#br0" timeOffset="24716.49">28469 8638 4729 0,'-14'-3'34'0,"-5"3"47"15,-8 3 37-15,-5 10 18 16,8 15 3 0,3 9 3-16,10 11-2 15,7 2-22-15,7-2-61 16,9-9-118-16,14-8-171 16,13-18-267-16,3-15-481 15,11-3 0-15,1-12 0 16,-6-9 0-16</inkml:trace>
  <inkml:trace contextRef="#ctx0" brushRef="#br0" timeOffset="24967.6">28723 8632 4539 0,'-13'9'155'0,"-4"6"85"0,-2 7 51 16,1 12 27-16,9 0 12 15,7 2-23-15,13-4-29 16,14-7-47-1,9-11-49-15,3-10-120 16,2-7-82-16,-4-8-95 16,-14-10-65-16,-14-7-80 15,-8-8-91-15,-16-3-12 16,-4-2 9-16,-6 5-36 16,3 7-149-16,-3 4-333 15,16 15 0 1,8 10 0-16,15 3 0 15</inkml:trace>
  <inkml:trace contextRef="#ctx0" brushRef="#br0" timeOffset="25274.07">29083 8576 5345 0,'-30'9'126'0,"-8"7"141"15,-1 12 20-15,0 6 1 16,24 7-12-16,14-1-28 16,10-1-47-16,15-9-76 15,9-10-57-15,5-10-47 16,7-12-90 0,-6-15-135-16,-9-14-19 15,-11-16-4-15,-11-11 1 16,-7-13-3-16,-2-10-15 15,-4 1 4-15,2 6-20 16,0 11-174-16,-4 9-545 16,-4 29 0-16,5 17 0 15,0 17 0-15</inkml:trace>
  <inkml:trace contextRef="#ctx0" brushRef="#br0" timeOffset="25578.65">29217 8560 3564 0,'15'11'196'15,"11"3"48"-15,7-3 26 16,9-3 8 0,0-4 11-16,2-15-17 15,-2-8-17-15,-8-2-23 16,-11-8-34-16,-12-8-143 16,-10-1-76-16,-13 6-44 15,-8 4-21-15,-10 10 10 16,-7 11 24-16,-11 13 52 15,5 16 109-15,-3 14 74 16,11 14 42-16,14 12 27 16,12 7 1-16,12-1-12 15,14-6-108-15,11-4-116 16,8-9-149-16,7-6-298 16,0-47-850-1,-4 23 0-15,-4-11 0 16,-11-8 0-16</inkml:trace>
  <inkml:trace contextRef="#ctx0" brushRef="#br0" timeOffset="25984.02">26718 9447 5633 0,'39'2'33'16,"34"-1"119"-16,40 0 102 15,43-2 1-15,39-5 0 16,35-3-1-16,35 2 1 16,37-2 0-16,22 5-15 15,7 1-210-15,3 6-288 16,-28-11-1213-1,-40 8 0-15,-43-3 0 0,-47-4 0 16</inkml:trace>
  <inkml:trace contextRef="#ctx0" brushRef="#br0" timeOffset="30202.02">12411 9685 3528 0,'-54'-11'-2'0,"-24"-2"3"16,-30 2 7-16,-31-1 21 16,-4 10 28-16,-7 6 36 15,-11 6 9-15,-5 12 8 16,-7 17 12-1,-3 28 18-15,-3 26 31 16,1 33 17-16,3 36 17 16,11 38 0-16,21 28-17 15,26 25-33-15,45 15-4 16,40 5-2-16,58-3 2 16,57-9-8-16,58-20-21 15,55-20 18-15,55-26 58 16,44-30 9-16,41-30-2 15,39-29-15-15,37-26-22 16,29-38-27 0,32-28-49-16,16-31-52 0,9-27-79 15,-6-19-85 1,-15-15-138-16,-39-11-126 16,-40-9-69-16,-54-12-14 15,-54-16 22-15,-59-8 54 16,-55-18 93-16,-49-11 113 15,-56-15 137-15,-44-11 91 16,-41-7 75-16,-43-13 136 16,-48-12 75-16,-46 2 31 15,-42 1-13-15,-47-1-33 16,-37 6-76 0,-27 16-107-16,-32 6-74 15,-26 16-52-15,-27 24-16 16,-24 33-44-16,-31 32-15 15,-13 51-3-15,-14 56 7 16,1 52-1-16,15 64 13 16,28 63 34-16,52 55-23 15,59 55-54-15,77 47-119 16,87 27-164-16,102 16-660 16,68 10 0-16,72-14 0 15,65-37 0-15</inkml:trace>
  <inkml:trace contextRef="#ctx0" brushRef="#br0" timeOffset="32982.86">26414 10430 1105 0,'0'0'74'0,"0"0"38"16,0 0 28-16,0 0 12 15,0 0 8-15,0 0 17 16,0 0 17-16,0 0 22 16,0 0 23-16,0 0-8 15,0 1-24-15,0 0-28 16,0 1-1-16,-4 5 30 15,-8 9 4-15,-9 14-12 16,-2 8-13 0,-6 9-17-16,4 0-23 15,7-9-28-15,12-13 3 16,28-10 2-16,29-19-28 16,40-22-68-16,35-19-83 15,40-15-91-15,19-14-166 16,6-26-580-16,-5 27 0 15,-18 7 0-15,-32 8 0 16</inkml:trace>
  <inkml:trace contextRef="#ctx0" brushRef="#br0" timeOffset="33748.51">27361 13290 4086 0,'-21'31'4'15,"-8"9"34"-15,-4 2 61 16,5-1 35 0,11-14 12-16,23-19 19 15,33-18 12-15,32-19-12 16,40-20-73-16,49-17-142 15,42-20-266-15,22-13-632 16,13-7 0-16,-3 0 0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1:54:07.087"/>
    </inkml:context>
    <inkml:brush xml:id="br0">
      <inkml:brushProperty name="width" value="0.05292" units="cm"/>
      <inkml:brushProperty name="height" value="0.05292" units="cm"/>
      <inkml:brushProperty name="color" value="#FF0000"/>
    </inkml:brush>
  </inkml:definitions>
  <inkml:trace contextRef="#ctx0" brushRef="#br0">24162 3209 1768 0,'-4'-2'64'16,"4"2"30"-1,-1-4 31-15,1 3 23 16,0-2 13-16,0-1 13 16,0 3 18-16,0-2 23 15,0 0 14-15,0 0-5 16,0 0-3-16,0 3-19 15,0 0-4-15,-2-3 27 16,-5 11 11-16,0 4 7 16,-3 9 2-16,-7 8-16 15,1 6-10-15,4 0-39 16,1-2-32-16,-1-1 3 16,8-12 3-16,1-5-75 15,3-4-16-15,0-5-33 16,1-4-3-16,5-4 23 15,6-10-12 1,3-5-22-16,3-12-21 16,2-8-26-16,-3-9-32 15,-5-5 13-15,0-5-10 16,-8 0 14-16,2 0-13 16,-3 12-37-16,0 8 4 15,-3 16 32-15,0 13 22 16,0 14 17-16,0 9 4 15,0 15 13-15,0 9 2 16,9 4-4-16,6-2-2 16,8-6 5-1,10-11 8-15,9-9 7 16,6-10-4-16,-2-11-2 16,0-12-4-16,-7-6-13 15,-9-11-3-15,-9-5 1 16,-13-4 1-16,-3 4 1 15,-5 8-10-15,0 6-4 16,-5 11 2-16,-6 19 1 16,-4 16 9-16,-7 15 26 15,-3 16 11 1,0 10 11-16,4-1-2 0,3 3-3 16,4-13-32-1,5-8-121-15,6-10-183 16,42-19-745-16,-23-8 0 0,16-15 0 15,9-12 0 1</inkml:trace>
  <inkml:trace contextRef="#ctx0" brushRef="#br0" timeOffset="320.14">24989 2799 2782 0,'-23'25'137'0,"-8"9"50"16,-13 15 47 0,-4 10 38-16,3-2 13 0,6-2 7 15,9-1-3 1,7-8 0-16,11-8-2 16,6-6-85-16,6-11-48 15,9-6-40-15,10-5-46 16,7-3-37-16,10-3-10 15,3-2-6-15,-3-2 2 16,2 0-1-16,-5 0-6 16,-1 0-86-16,-2 0-178 15,6-2-292-15,-10 2-419 16,-7-2 0-16,-5 2 0 16,-5 0 0-16</inkml:trace>
  <inkml:trace contextRef="#ctx0" brushRef="#br0" timeOffset="687.35">24114 3536 2694 0,'-16'5'35'16,"5"0"17"-1,-1-1 2-15,2 3 25 0,17-1 16 16,13-4 5-16,15-2 3 16,20 1 15-1,20-1 42-15,26-1 78 16,15-3 37-16,12 0-4 15,11 4-2-15,5-3-21 16,-4 3-23-16,-11 3-53 16,-15 1-101-16,-23 4-125 15,-22-1-235-15,-34-8-694 16,-20 8 0-16,-21-3 0 16,-18-4 0-1</inkml:trace>
  <inkml:trace contextRef="#ctx0" brushRef="#br0" timeOffset="1545.13">25556 3057 3269 0,'6'0'65'16,"7"3"46"-16,12 0 30 16,11-2 28-16,12 2 10 15,11-1 5-15,7 0 14 16,8 0-6-16,-5 1-11 15,-1 0-76 1,-3 6-139-16,-10-1-216 0,-3-3-215 16,-16 6-344-1,-17-3 0-15,-10 0 0 16</inkml:trace>
  <inkml:trace contextRef="#ctx0" brushRef="#br0" timeOffset="1782.25">25579 3235 3522 0,'10'3'24'0,"14"-2"22"16,13-1 28-16,15 2 39 15,13-2 42 1,10-2 23-16,7 2-2 15,1 0-24-15,-5 0-96 16,-10-1-132-16,-7-5-254 16,-16 4-488-16,-15-4 0 15,-10-4 0-15</inkml:trace>
  <inkml:trace contextRef="#ctx0" brushRef="#br0" timeOffset="2062.25">26303 2870 4230 0,'0'0'-50'0,"3"3"7"16,6 7 10-16,8 8 4 16,0 7 5-1,8 11 5-15,-6 4 1 16,-5 4 4-16,-7-1 3 15,-10 0 56-15,-16-6-3 16,-13-4-6-16,-9-3-20 16,-10-5-44-16,-3-5-94 15,13-8-188 1,2-10-423-16,12 2 0 0,14-4 0 16,8-3 0-16</inkml:trace>
  <inkml:trace contextRef="#ctx0" brushRef="#br0" timeOffset="2778.85">26683 2951 3840 0,'0'-6'19'0,"0"3"14"16,0 2 51-16,-4 11 21 15,-5 16 16-15,-7 10 18 16,2 9 29-16,-5 10 6 15,0-8 1-15,6-4-12 16,4-7-4-16,1-9-15 16,4-9-67-16,4-8-70 15,0-8-75-15,3-10-50 16,6-10-33 0,7-17-10-16,4-11-9 15,10-16-9-15,5-13 1 16,5-8 1-16,6-7 19 15,0 6 54-15,-1 9 56 16,0 13 37-16,-7 21 9 16,-11 16 6-16,-7 14 19 15,-10 19 29-15,-8 22 14 16,-9 14 26-16,-6 18 36 16,-3 11 15-16,-4 5 5 15,-1-6-3-15,4-3-4 16,0-8-45-16,4-7-124 15,-3-9-217 1,16-19-684-16,-24 1 0 16,-6-11 0-16,-8-7 0 15</inkml:trace>
  <inkml:trace contextRef="#ctx0" brushRef="#br0" timeOffset="3138.57">26559 3157 4285 0,'21'-8'-21'0,"9"-2"-17"16,9-1-53-16,12-3-120 16,0 1-83-16,-2-1-26 15,-6 4 11-15,-4 2 58 16,-10 6 90 0,-3-2 88-16,-7 8 62 15,-2 5 73-15,-2 3 97 16,-3 7 148-16,-5 6 98 15,-2 0 32-15,-2 3-4 16,-3-4-52-16,0-6-89 16,0-4-65-16,0-4-52 15,-3-8-46-15,1-2-35 16,-1-5-13-16,2-8-10 16,5-8-7-1,10-5-8-15,7-9-30 0,8-1-48 16,4-3-100-16,0 6-152 15,2-2-262-15,-13-18-454 16,-9 37 0-16,-6 3 0 16</inkml:trace>
  <inkml:trace contextRef="#ctx0" brushRef="#br0" timeOffset="3436.18">27188 3064 3152 0,'0'5'100'16,"2"0"70"-16,2 0 42 15,8-1 22-15,6 0 7 16,5-4 3-16,5-2-3 16,-2 0-21-16,3 1-47 15,-8-7-86-15,-5-2-110 16,-7-2-106 0,-6-5-73-16,-6 1-24 15,-6 1 4-15,-10 7 15 16,-4 4 31-16,-4 4 48 15,-3 12 78-15,6 8 60 16,0 5 53-16,7 4 33 16,5 5-5-16,9-4-63 15,6-6-143-15,12-8-154 16,11-7-454-16,4-5 0 16,9-4 0-16</inkml:trace>
  <inkml:trace contextRef="#ctx0" brushRef="#br0" timeOffset="3797.81">27506 3110 3363 0,'0'-7'71'0,"-3"2"58"16,-8 1 26-1,-5-1 40-15,-3 10 21 16,-6 8 14-16,2 4 5 16,7 7 1-16,8 2 2 15,8-1-37-15,0-5-31 16,8-4-62-16,5-5-45 15,1-6-69-15,7-4-62 16,0-7-58-16,0-6-29 16,-3-6-8-16,-4-3 0 15,-1-4 7 1,-4 3 13-16,-3 6 10 0,-4 1 20 16,2 11 69-16,-4 4 77 15,0 7 62 1,0 8 30-16,0 2 8 15,0 5-1-15,0 3-31 16,3-4-101-16,6-3-145 16,15-7-270-16,-1-3-464 15,9-5 0-15,4-6 0 16,1-5 0-16</inkml:trace>
  <inkml:trace contextRef="#ctx0" brushRef="#br0" timeOffset="4154.91">28118 2877 3728 0,'2'-4'58'16,"-1"1"26"-16,2-1 28 16,0 1 29-16,-3 6 40 15,2 10 22-15,-7 14 16 16,-7 9 13 0,-6 11 6-16,-3 10-39 15,-5-2-20-15,2-4-28 16,5-4-80-16,2-8-153 15,11-7-240-15,6-18-756 16,-4-3 0-16,8-7 0 16,-1-8 0-16</inkml:trace>
  <inkml:trace contextRef="#ctx0" brushRef="#br0" timeOffset="4369.25">27891 2919 4215 0,'11'-2'-3'15,"9"-2"13"-15,9-2 6 0,13 1 0 16,14 1-27 0,1 2-70-16,-1 1-150 15,1-6-182-15,-15 7-290 16,-20 0 0-16,-12 3 0 15,-17 0 0-15</inkml:trace>
  <inkml:trace contextRef="#ctx0" brushRef="#br0" timeOffset="4546.47">27746 3263 2690 0,'13'7'87'15,"9"3"13"-15,11-1 0 16,12 0-13-16,-1-5-89 16,16-5-169-16,-6-12-407 15,-2 5 0-15,-4-3 0 16,-9-6 0-16</inkml:trace>
  <inkml:trace contextRef="#ctx0" brushRef="#br0" timeOffset="4952.16">28419 3002 3184 0,'-1'1'34'0,"-4"9"39"15,-5 5 34-15,-2 6 24 16,-5 7 9 0,1 5-1-16,2-5 1 15,2-3-2-15,7-6-9 16,4-3-26-16,1-7-59 15,0-7-75-15,1-8-46 16,4-3-25-16,7-12-8 16,5-10 2-16,7-9 0 15,7-10 0 1,5-6 10-16,2-1 32 0,1 9 38 16,-1 8 44-16,-8 10 31 15,-6 13 26 1,-4 13 49-16,-8 12 29 0,-9 11 21 15,1 14 13 1,-4 11 2-16,-4 9-8 16,-2-2-12-16,0 4-58 15,-5-8-131-15,-1-6-218 16,-3-16-694-16,-6 1 0 16,-1-11 0-16,-3-8 0 15</inkml:trace>
  <inkml:trace contextRef="#ctx0" brushRef="#br0" timeOffset="5137">28344 3159 3527 0,'30'-6'34'16,"9"2"0"-16,14-3 1 15,10 0-15-15,-4 4-62 16,1-2-185-16,-9-5-449 15,-15 9 0-15,-10-2 0 16,-18 3 0-16</inkml:trace>
  <inkml:trace contextRef="#ctx0" brushRef="#br0" timeOffset="5411.23">27796 3448 3979 0,'12'3'57'0,"12"-3"36"16,20 1 15-16,24-1 0 15,14 0 5-15,16-4 14 16,12 1 10-16,0-1 3 15,0 1-1-15,-3 1-54 16,-7 0-210-16,-3-2-341 16,-26 3-433-16,-19-1 0 15,-15-1 0-15</inkml:trace>
  <inkml:trace contextRef="#ctx0" brushRef="#br0" timeOffset="13231.12">27644 4224 2720 0,'-2'-7'16'16,"2"-1"45"-1,-2 0 46-15,0-1 50 0,4 2 48 16,-2 1 35 0,0 0 31-16,0 0 18 15,0-1 7-15,0 3 16 16,0 1-32-16,0 3-23 15,-5 10 0-15,4 12-60 16,-7 14-63-16,-3 14-14 16,-2 14-59-16,2 0-8 15,-5-3-16-15,8-5-50 16,2-9-98-16,3-6-171 16,9-15-295-16,-3-22-440 15,7 0 0-15,-2-8 0 16,-3-15 0-1</inkml:trace>
  <inkml:trace contextRef="#ctx0" brushRef="#br0" timeOffset="13612.46">27585 4132 4394 0,'26'-30'-47'0,"15"-9"2"15,16-4 7-15,14-4 0 16,-4 16-8-16,-2 18-4 15,-11 12-4-15,-14 15-8 16,-16 17 0-16,-15 10 47 16,-15 8-2-16,-18 9-3 15,-16-1-10 1,-14-3-6-16,-10-7 3 16,-6-3 6-16,2-8 6 15,8-6 11-15,14-10 19 16,16-8 12-16,17-3 3 15,10-5 53-15,17-4 44 16,15 4 40-16,7 2 17 16,10 1 0-16,5 2-2 15,-5 1-2-15,-6 2-37 16,-1-2-84-16,-10 1-128 16,2-5-300-16,-8-10-545 15,-2 4 0-15,-3-7 0 16,-4-5 0-1</inkml:trace>
  <inkml:trace contextRef="#ctx0" brushRef="#br0" timeOffset="13913.49">28106 4426 4499 0,'17'-2'-13'0,"7"-1"9"16,4-4 4-16,9 0 1 15,-4-5-2-15,-5-5-22 16,-5 0-36-16,-11 1-29 16,-4 0-4-16,-16 1 40 15,-9 4-5 1,-13 6 16-16,-7 8 34 16,-7 3 33-16,0 13 23 15,5 4 30-15,11 4 36 16,14 2 22-16,6 1-19 15,16-4-98-15,16-3-120 16,21-9-225-16,11-14-511 16,7 0 0-16,-1-13 0 15,-9-3 0-15</inkml:trace>
  <inkml:trace contextRef="#ctx0" brushRef="#br0" timeOffset="14288.87">28406 4360 3687 0,'-20'-6'86'16,"-8"5"37"-16,-4 2 22 15,-3 5 10 1,11 7 8-16,15 7 4 16,8 0 6-16,8 2 3 15,15 0 1-15,6-1-54 16,4-11-90-16,7-3-85 16,-3-5-44-16,-8-8-18 15,-9-7-13-15,-6-8-6 16,-10-4-7-16,-3-6 38 15,-3-3 43-15,-3 5 41 16,0 4 61-16,0 8 50 16,-3 10 35-16,1 22 23 15,5 16 15-15,-1 19 11 16,1 14 3 0,3 15-30-16,3-6-34 15,-6-4-19-15,-3-5-11 16,-3-12-3-16,-3-10-17 15,-6-10-23-15,-8-10-52 16,-4-12-89-16,0-10-124 16,4-11-200-16,8-24-617 15,6-1 0-15,11-13 0 16</inkml:trace>
  <inkml:trace contextRef="#ctx0" brushRef="#br0" timeOffset="14698.16">28520 4484 3897 0,'17'5'138'16,"-1"5"14"-16,4 4 19 15,-2 5 7-15,-15-6 0 16,1 3 4-16,-4-1 0 16,-1-6 1-16,1 0 5 15,1-5-98-15,-1-3-56 16,0-1-9-16,0-1-16 15,2-5-2-15,2-2 3 16,6-6 2 0,4-1 0-16,8 0 0 15,5-3-25-15,3-1-31 16,-2 0-21-16,-2-4-33 0,-4 1-25 16,-11 1-24-1,-8 6-5-15,-3 3 18 16,-11 6 33-16,-11 6 31 15,-8 10 51-15,-2 4 39 16,-2 7 38-16,5 6 27 16,18 1-18-16,7 0-49 15,21-1-121-15,19-12-260 16,9-17-532-16,2 4 0 16,8-9 0-16,-11-11 0 15</inkml:trace>
  <inkml:trace contextRef="#ctx0" brushRef="#br0" timeOffset="14932.7">28908 4363 4792 0,'-10'-18'102'16,"1"1"9"-16,1-1-4 15,2 4 5-15,12 21 5 16,2 14 2-16,8 14 1 16,0 13-2-16,0 6-2 15,-5 7-68-15,-7-4-38 16,-4-6-23-16,-9-8-39 15,-4-9-75-15,-9-7-88 16,0-8-95-16,-2-11-179 16,6-21-444-16,7-1 0 15,10-15 0-15,10-9 0 16</inkml:trace>
  <inkml:trace contextRef="#ctx0" brushRef="#br0" timeOffset="15572.66">29053 4457 3886 0,'0'9'39'16,"0"7"2"-16,0 3-20 16,0 4-35-16,0-7-48 15,0-3-85-15,3-7-103 16,0-6-44-16,0-11 24 16,3-3 24-16,2-11 45 15,-4-2 46 1,2-7 59-16,3-4 48 0,-3 2 50 15,-1 4 74-15,1 4 32 16,0 6-14 0,6 8-36-16,1 10-66 15,5 3-58-15,-1 6-22 16,-2 13 44-16,-4 6 60 16,-5 2 42-16,-2 8 54 15,-4-1 106-15,1-5 80 16,1-5 16-16,1-5 11 15,3-5 20-15,3-5-30 16,5-8-106 0,-1-2-106-16,4-8-58 15,1-3-51-15,-2-4-36 16,-2 0-18-16,-4 3-1 16,-2 7 7-16,-3 7 14 15,1 7 15-15,0 4 29 16,1 5 37-16,1 0 14 15,-1 0 1-15,1-2-4 16,5-4-6-16,2-7-5 16,3-3-9-16,6-7-20 15,3-11-9-15,-1-3 2 16,3-7 0-16,1-1 8 16,-1 0 19-16,-4 5 22 15,-4 6 23-15,-3 8 7 16,-3 6 1-1,-3 8 1-15,-6 6 4 16,5 9-13-16,-2 8-46 16,-3-1-106-16,0 4-162 15,4-13-260-15,-5 0-418 16,-5-10 0-16,-8-4 0 16,-8-7 0-16</inkml:trace>
  <inkml:trace contextRef="#ctx0" brushRef="#br0" timeOffset="15754">29512 3934 4130 0,'-6'5'15'15,"-5"10"2"-15,-3 10-24 16,1 12-139-16,7-5-655 15,1 16 0-15,9-3 0 16,14-13 0-16</inkml:trace>
  <inkml:trace contextRef="#ctx0" brushRef="#br0" timeOffset="17057.53">30188 4338 2491 0,'33'-10'-64'0,"15"-1"-1"16,9-3-7-16,11-3-60 16,-8 4-104-16,-10 4-148 15,-8 5 0-15,-9 1 0 16,-12 3 0-16</inkml:trace>
  <inkml:trace contextRef="#ctx0" brushRef="#br0" timeOffset="17322.28">30102 4418 4072 0,'9'2'10'0,"6"-2"47"15,14 1 36 1,9 1 13-16,7-2 4 16,3 1-6-16,6 3-36 15,-6-2-95-15,-1 0-193 16,15-2-654-16,-32 3 0 16,-11-2 0-16,-5-1 0 15</inkml:trace>
  <inkml:trace contextRef="#ctx0" brushRef="#br0" timeOffset="17643.38">30462 4081 4812 0,'0'0'-62'0,"3"4"13"16,10 7 19-16,9 7 6 15,5 10 2-15,9 11-1 16,3 7 1-16,-5 3 0 16,-7 3-16-16,-10-2 55 15,-11-7-15-15,-9-3-35 16,-14-4-57-1,-16-5-54-15,-10-8-80 0,-7-7-114 16,18-9-404 0,-17 1 0-16,13-8 0 15</inkml:trace>
  <inkml:trace contextRef="#ctx0" brushRef="#br0" timeOffset="18325.47">31079 4146 3380 0,'0'-5'112'0,"0"-2"36"15,0-4 22-15,-3 1 13 16,-6-1 2-16,-3 4 1 16,-6 3 15-16,-11 8 25 15,-4 11 18-15,-3 14-33 16,-3 14-44-16,4 7-21 15,15 4-23 1,10-1-19-16,7-4-14 16,16-9-31-16,10-7-104 0,12-8-156 15,15-8-310 1,2-11-524-16,-2-6 0 16,-3-11 0-16,-8-7 0 15</inkml:trace>
  <inkml:trace contextRef="#ctx0" brushRef="#br0" timeOffset="18538.25">31207 4309 4698 0,'-9'2'38'0,"1"5"38"15,2 7 26-15,-1-1 14 16,7 6 0-16,10 1 6 16,7-5 4-16,6-7 2 15,-1-2-16 1,-1-6-50-16,-3-6-100 15,-13-2-108-15,-7-6-102 16,-5-4-159-16,-4-10-564 16,-7 9 0-16,2 6 0 15,2 2 0-15</inkml:trace>
  <inkml:trace contextRef="#ctx0" brushRef="#br0" timeOffset="18878.95">31362 4363 2994 0,'7'15'117'15,"-4"2"30"-15,0 5 14 16,1 3 10-16,-4-6 5 16,0-2-1-16,-2-10-4 15,4 2-3 1,-2-5-26-16,0-4-128 16,0-4-47-16,3-6-31 15,4-4-10-15,3-9-9 16,7-6-2-16,7 0 8 15,0 1 25-15,-1 5 40 16,1 5 63-16,-3 5 71 16,-3 9 23-16,-1 0 15 15,-5 8 21-15,-2 6 7 16,-2 5 2-16,1 0-6 16,-3 10-26-16,3 2-87 15,0-4-135-15,3 0-195 16,8-13-238-16,-4-4-420 15,-2-6 0 1,2-12 0-16,-7-10 0 16</inkml:trace>
  <inkml:trace contextRef="#ctx0" brushRef="#br0" timeOffset="19076.15">31821 3985 4258 0,'0'-6'39'16,"0"4"68"-16,0 2 41 15,0 14 16-15,0 13 0 16,0 18-2 0,0 9-29-16,0 5-58 15,-3-6-106-15,2 0-163 16,-1-12-210-16,-10-19-520 0,-9 0 0 16,-1-9 0-16,-6-13 0 15</inkml:trace>
  <inkml:trace contextRef="#ctx0" brushRef="#br0" timeOffset="19198.86">31660 4326 3634 0,'9'-15'112'0,"6"-1"32"16,9-1 7-16,6-1-17 15,5 9-107-15,6 4-236 16,-5-14-589-16,-5 19 0 16,-4 0 0-16,-7-1 0 15</inkml:trace>
  <inkml:trace contextRef="#ctx0" brushRef="#br0" timeOffset="19361.03">32032 4264 4167 0,'3'3'93'15,"0"6"19"-15,-3 6 12 16,2 5 2-16,-1 7-34 16,-1-2-112-16,-1 1-159 15,2-8-202-15,-4-5-445 16,-6-5 0-16,0-6 0 15,-6-9 0-15</inkml:trace>
  <inkml:trace contextRef="#ctx0" brushRef="#br0" timeOffset="19492.77">32057 4088 3011 0,'11'-29'2'0,"2"-2"-17"0,1-2-105 15,5-6-180-15,-12 25-215 16,-4 11 0-1,0 6 0-15,-3 7 0 16</inkml:trace>
  <inkml:trace contextRef="#ctx0" brushRef="#br0" timeOffset="19840.3">32173 4282 3959 0,'0'21'64'16,"0"4"37"-16,0 4 21 15,0 5 2-15,3-11 0 16,-3-7-15 0,0-4-28-16,0-3-35 15,0-7-55-15,0-2-83 16,3-9-25-16,0-9-45 16,8-9-23-16,7-8 1 15,4-1 9-15,3-1 29 16,2 9 63-16,0 7 70 15,-8 11 81-15,-3 5 66 16,-8 12 26-16,-5 8 12 16,-3 7 10-16,0 6-10 15,0 5-84-15,0-5-132 16,6-6-271-16,1-26-521 16,2 12 0-16,4-9 0 15,4-4 0 1</inkml:trace>
  <inkml:trace contextRef="#ctx0" brushRef="#br0" timeOffset="20054.98">32488 4273 4955 0,'0'6'62'16,"0"7"30"-16,0 6 16 16,3 2 7-16,9-4 1 15,1 0 4-15,6-5 4 16,8-8 0-16,-6-2-13 15,-2-6-58-15,-2-6-80 16,-8-7-102 0,-2-1-121-16,1-10-202 0,0-11-572 15,1 13 0 1,7 0 0-16,3 3 0 16</inkml:trace>
  <inkml:trace contextRef="#ctx0" brushRef="#br0" timeOffset="20339.15">32846 4162 4408 0,'-12'15'133'15,"-3"6"39"-15,3 5 28 16,3 9 20-16,9-5 15 16,12-2-9-16,11-6 9 15,5-4-2-15,5-9-41 16,7-7-120-1,-3-9-82-15,-11-11-65 16,-10-5-30-16,-11-11-39 16,-13-6-40-16,-16-4 14 15,-12 4-6-15,-10 4 2 16,-9 13 9-16,7 12-115 16,19 10-688-16,4 20 0 15,16 10 0-15,23 8 0 16</inkml:trace>
  <inkml:trace contextRef="#ctx0" brushRef="#br0" timeOffset="21547.4">27835 5401 3179 0,'-21'-4'11'0,"-7"0"46"16,-7 3 30-16,-9-2 20 15,5 2 12-15,-3 5 37 16,-2 5 38-16,1 13 28 16,2 11 22-16,8 14 45 15,9 6-33-15,13 7-38 16,11-3-23-1,14-6-19-15,18-9-12 16,8-9-68-16,11-13-146 16,11-9-210-16,16-18-832 15,-15-11 0-15,-4-14 0 16</inkml:trace>
  <inkml:trace contextRef="#ctx0" brushRef="#br0" timeOffset="21779.69">28014 5031 4745 0,'0'-8'-47'0,"0"8"79"15,0 12 58-15,0 14 26 16,3 19 12 0,-3 22 12-16,0 12-6 15,0 1 1-15,0-3-2 16,3-5-9-16,3-3-100 15,4-9-226-15,9-11-270 16,5-20-544-16,5-4 0 16,-1-18 0-16</inkml:trace>
  <inkml:trace contextRef="#ctx0" brushRef="#br0" timeOffset="22105.23">28273 5516 5025 0,'-6'0'63'0,"-4"6"44"0,-4 3 66 16,5 2 45-16,0 10-19 16,6 7 2-1,5-5 8-15,5 1 2 16,5-1 15-16,9-8-108 16,3-11-88-16,5-4-100 15,0-4-102-15,-8-11-58 16,-11-2 20-16,-4-4 14 15,-4 1 16 1,-6 1 28-16,0 7 11 16,1 3 72-16,-3 6 77 0,-1 6 59 15,-1 7 35 1,2 5-14-16,3 6-71 16,15 0-119-16,9-3-204 15,38-13-740-15,-13-2 0 16,9-10 0-16,-1-11 0 15</inkml:trace>
  <inkml:trace contextRef="#ctx0" brushRef="#br0" timeOffset="22338.45">28645 5424 4043 0,'-14'-7'99'0,"-5"3"33"16,0 1 38-16,3 7 15 15,13 14 1-15,8 10 2 16,7 11 3-16,4 9 2 15,1 2 0 1,3-5-71-16,-8-2-25 16,-8-2-33-16,-6-8-60 15,-11-6-62-15,-8-4-101 16,-2-6-101-16,2-11-232 16,-6-27-487-16,18 11 0 15,5-18 0-15,11-9 0 16</inkml:trace>
  <inkml:trace contextRef="#ctx0" brushRef="#br0" timeOffset="22492.72">28809 5642 3902 0,'-3'24'-16'16,"3"4"-40"-1,-3 4-134-15,3-5-198 16,3-11-262-16,-1-9 0 15,-1-9 0-15,3-6 0 16</inkml:trace>
  <inkml:trace contextRef="#ctx0" brushRef="#br0" timeOffset="23159.27">29041 5504 3827 0,'6'2'55'15,"3"-2"26"-15,8-3 4 16,0-2-14-16,0-8-46 15,-2-8-34-15,-4-9-43 16,-7-7-20-16,-4-4 1 16,-4-4-12-16,-7 4-37 15,-2 2-14-15,-3 6 8 16,-1 12 19-16,-3 11 54 16,5 11 48-16,3 17 68 15,2 18 42 1,5 14 19-16,3 12 18 15,2 13 8-15,0 1-7 16,2 3-10-16,-4-5-4 16,-1-3-12-16,-3-13-41 15,-2-6-72-15,-2-12-58 16,-5-13-46-16,0-9-40 16,3-11-6-16,-1-9 6 15,5-10-4-15,4-7-5 16,10-9-2-16,7 0 21 15,7-4 50-15,5 3 43 16,7 9 28-16,1 7 22 16,-4 7 7-1,-5 3 7-15,-9 4 18 16,-3 5 31-16,-8-2 26 16,-1 1 13-16,-3 1 7 15,0-3 18-15,0-3 12 16,3 0-27-16,2-3-52 15,1-4-44-15,7-5-141 16,7-11-231-16,-5-9-417 16,1 10 0-16,-2 5 0 15,0-1 0-15</inkml:trace>
  <inkml:trace contextRef="#ctx0" brushRef="#br0" timeOffset="23580.33">29542 5570 3566 0,'-10'0'40'0,"-7"-2"62"15,-7 4 41-15,-3 1 26 16,0 5 24-16,1 5 22 15,4 6 17-15,7 4 11 16,7 8 8-16,4-1-29 16,11 1-22-16,7-4-74 15,11-6-118-15,4-6-175 16,10-7-242-16,21-13-617 16,-22-1 0-16,-6-6 0 15,-7-8 0-15</inkml:trace>
  <inkml:trace contextRef="#ctx0" brushRef="#br0" timeOffset="23888.07">29644 5651 3792 0,'0'-3'112'0,"-4"2"60"15,0-1 38-15,-2 5 21 16,1 5 6-16,2 5 0 16,3 2-6-16,6 0-9 15,3-1-21-15,6-4-129 16,-1-5-79-16,5-4-129 15,-4-6-81 1,0-2-28-16,-7 0 8 0,-2 0 9 16,-4-5 19-1,-2 6 37-15,0 2 56 16,0 3 64-16,0 1 80 16,0 1 86-16,0 8 40 15,-2 4-1-15,2 1-80 16,3 5-92-16,10 0-156 15,13-13-231-15,2-1-398 16,7-6 0-16,1-9 0 16</inkml:trace>
  <inkml:trace contextRef="#ctx0" brushRef="#br0" timeOffset="24062.76">29887 5628 4706 0,'-12'8'66'0,"1"5"9"16,-2 5 0-16,4 3-18 16,9 1-68-16,9-1-95 15,10-4-160-15,10-10-653 16,-2-3 0-16,5-7 0 16,-10-9 0-16</inkml:trace>
  <inkml:trace contextRef="#ctx0" brushRef="#br0" timeOffset="24245.9">30009 5672 4291 0,'0'-2'85'0,"0"1"65"16,0 2 46-16,0 7 56 15,-3 5 3-15,3 6 7 16,-3 5-40 0,3-2-69-16,0-2-96 15,0-4-193-15,6-7-247 16,-6-26-697-16,4 12 0 15,-4-4 0-15,3-6 0 16</inkml:trace>
  <inkml:trace contextRef="#ctx0" brushRef="#br0" timeOffset="24438.98">30039 5403 5838 0,'-1'-5'-8'0,"-4"0"-23"15,2 1-68 1,0 3-133-16,7-2-282 16,0 2-476-16,3 9 0 0,8 2 0 15,-1 2 0 1</inkml:trace>
  <inkml:trace contextRef="#ctx0" brushRef="#br0" timeOffset="24837.85">30120 5599 4354 0,'-3'14'142'0,"-3"4"33"16,3 4 35-16,0 1 20 16,3-7-2-16,6-5 12 15,9-3 0-15,3-4-65 16,6-4-28 0,1-5-113-16,0-6-45 15,-4 0-48-15,-4 1-38 16,-5-4-15-16,-3 5-1 15,-3 5-8-15,-3 1 16 16,1 3 73-16,-1 3 33 16,0 1 9-16,0 0 2 15,3-2 15-15,2 3 6 16,5-5-11-16,4-3-18 16,4-4-4-16,6-2-14 15,0-4 2-15,0-2 8 16,-1 2 13-16,1 4 19 15,-4 1 14 1,-1 5 50-16,-2 3 38 16,-4 9 25-16,-7 5-8 15,-1 1-53-15,-2 6-81 16,-5 1-146-16,1-4-253 16,-1-15-773-16,-4 3 0 15,-5-6 0-15</inkml:trace>
  <inkml:trace contextRef="#ctx0" brushRef="#br0" timeOffset="25029.18">30489 5318 4379 0,'-11'0'16'0,"-8"0"1"16,-5 8-8-1,-5 2-100-15,11 5-291 16,2 6-407-16,11 0 0 16,8 0 0-16,12-6 0 15</inkml:trace>
  <inkml:trace contextRef="#ctx0" brushRef="#br0" timeOffset="25264.93">30891 5619 5411 0,'16'3'-142'0,"14"-3"7"16,13 1-18-1,14-1-131-15,11-6-253 16,-10 3-295-16,-9 2 0 16,-12 1 0-16</inkml:trace>
  <inkml:trace contextRef="#ctx0" brushRef="#br0" timeOffset="25462.1">30853 5767 5594 0,'9'0'-8'16,"15"-1"10"-1,9 0 1-15,13-1-42 16,5 4-138-16,9-4-256 16,-4-27-555-16,-11 19 0 15,-8-4 0-15,-12-5 0 16</inkml:trace>
  <inkml:trace contextRef="#ctx0" brushRef="#br0" timeOffset="25741.54">31172 5482 4540 0,'5'4'-44'0,"8"5"22"16,9 6 28-16,8 6 17 15,1 8 4-15,5 6 7 16,-10 2 16 0,-8 4 17-16,-9 1 21 15,-9-2 59-15,-12-5-4 16,-10-3-28-16,-4-6-99 16,0-1-228-16,-8-14-783 15,1 2 0-15,4-3 0 16,6-8 0-16</inkml:trace>
  <inkml:trace contextRef="#ctx0" brushRef="#br0" timeOffset="27995.89">31720 5223 5404 0,'0'-6'42'0,"0"0"7"15,0 2 12 1,0 6 94-16,0 21 57 16,0 18-5-16,0 18 24 15,0 16 11-15,0 3-4 16,0-2-26-16,0-6-69 16,0-9-146-16,3-17-115 15,-3 1-251-15,6-17-309 16,-3-15-527-16,-1-5 0 15,-5-12 0-15,-8-11 0 16</inkml:trace>
  <inkml:trace contextRef="#ctx0" brushRef="#br0" timeOffset="28336.23">31526 5630 5529 0,'0'-4'53'0,"1"0"26"16,4 1 75-16,16 0 21 15,11 3 10-15,18 1 38 16,16 4 7-16,9-4 24 16,2-1 11-16,1 0-29 15,-6-4-94-15,-13-6-135 16,-8-1-131-16,-18-7-53 16,-15-5-45-16,-9 1-47 15,-9-2-2-15,-9 4 5 16,-6 2 24-1,-4 8 16-15,-3 6 105 16,-8 9 173-16,0 10 95 16,3 12 38-16,3 9 32 15,6 4-2-15,9 4-106 16,6 0-100-16,12-5-105 16,12-4-211-16,26-16-922 15,3-4 0-15,11-12 0 16</inkml:trace>
  <inkml:trace contextRef="#ctx0" brushRef="#br0" timeOffset="28511.8">32527 5566 3758 0,'-24'0'36'16,"-9"7"39"-16,-8 6 9 15,-7 6-7-15,9 2-59 16,6 8-127-16,13-6-229 15,4 0-382-15,2-7 0 16,8-10 0-16,0-6 0 16</inkml:trace>
  <inkml:trace contextRef="#ctx0" brushRef="#br0" timeOffset="28696.75">32344 5542 4829 0,'7'-4'103'16,"9"4"27"-16,7-3 38 15,-2 7 37 1,8 10 17-16,-1 11-17 0,1 3-80 16,-2 8-66-1,5 2-159-15,5-5-342 16,-11-10-658-16,3-8 0 16,-7-10 0-16,-4-13 0 15</inkml:trace>
  <inkml:trace contextRef="#ctx0" brushRef="#br0" timeOffset="28902.89">32852 5282 3980 0,'0'9'94'0,"0"11"36"0,0 14 13 15,-3 10 0 1,6 9-30-16,0 5-104 15,0-3-179-15,14-16-718 16,-14-2 0-16,-9-9 0 16,-5-14 0-16</inkml:trace>
  <inkml:trace contextRef="#ctx0" brushRef="#br0" timeOffset="29058.94">32673 5589 5164 0,'3'-5'48'0,"9"-1"12"15,12 1 0-15,14-1-54 16,15 3-142-16,13 3-178 16,9-7-132-1,-1-5-442-15,-2 2 0 16,-4-5 0-16,-17-2 0 16</inkml:trace>
  <inkml:trace contextRef="#ctx0" brushRef="#br0" timeOffset="29329.04">33232 5438 3749 0,'-20'3'180'0,"-6"6"52"16,1 8 54-16,-1 7 38 16,18 5 17-16,12 4 0 15,11 2 6 1,12-3-14-16,12-5-60 16,9-8-158-16,9-9-105 15,-7-8-93-15,-3-10-85 16,-13-6-81-16,-17-7-36 0,-11-5 1 15,-18-8-12-15,-16-3 5 16,-12 2 62 0,-8 4 49-16,-14 8 32 0,0 12-36 15,10 9-243 1,1 16-314-16,10 11 0 16,12 9 0-16,17 2 0 15</inkml:trace>
  <inkml:trace contextRef="#ctx0" brushRef="#br0" timeOffset="29686.48">31689 6297 4373 0,'28'-5'83'0,"10"-5"59"16,24-3 36-16,23 0 77 15,22-1 120-15,27 1 8 16,26 1 1-16,31 2-1 16,23 3 0-16,9 4-17 15,7 6-311-15,-6 8-385 16,-30-1-1076-16,-21 0 0 16,-60-3 0-16</inkml:trace>
  <inkml:trace contextRef="#ctx0" brushRef="#br0" timeOffset="37545.26">30995 6761 2036 0,'4'-1'78'0,"-4"0"40"15,0-1 20-15,3 1 13 16,-3 0 8-16,0 1 11 15,0-2 14-15,3 2 11 16,-3 0 5-16,0 0-33 16,0 0-41-1,-3 0-8-15,-4 7-1 0,-2 6 3 16,-5 8 15-16,-5 7 5 16,-1 9-2-1,3 2-5-15,4 5-6 16,10 0 3-16,3 0-2 15,12 0-32-15,6-7-35 16,8-1-82-16,2-7-124 16,8-6-202-16,28-15-583 15,-31-4 0-15,-6-4 0 16,-2-10 0-16</inkml:trace>
  <inkml:trace contextRef="#ctx0" brushRef="#br0" timeOffset="37809.48">30999 6738 3585 0,'9'-3'5'16,"7"2"17"-16,14-2 9 15,13 2 8-15,10-1 1 16,11 2-3-16,-2 2-50 16,-3-2-150-16,-3 0-167 15,-20 1-320-15,-12 6 0 16,-14-3 0-16,-14 3 0 16</inkml:trace>
  <inkml:trace contextRef="#ctx0" brushRef="#br0" timeOffset="37995.04">30897 7038 3648 0,'21'0'8'16,"12"-2"2"-16,11 0 0 15,10-2-38-15,0 0-153 16,8-11-512-16,-18 7 0 15,-4-7 0-15,-10-1 0 16</inkml:trace>
  <inkml:trace contextRef="#ctx0" brushRef="#br0" timeOffset="38234.03">31529 6689 3030 0,'0'0'87'15,"-5"4"38"-15,-3 9 36 16,-3 11 34-16,-8 10 23 16,-6 11 4-16,4 9 3 15,-3 0-6-15,3-1-44 16,8-1-133-16,3-7-219 16,7-13-247-1,-10-2-395-15,4-9 0 16,-7-6 0-16,-6-13 0 15</inkml:trace>
  <inkml:trace contextRef="#ctx0" brushRef="#br0" timeOffset="38368">31193 7071 4257 0,'11'-10'20'0,"8"0"5"16,13-3 0-16,4 1-38 15,11 1-88-15,1 5-164 16,0-4-524-16,-7 5 0 15,-3 2 0-15,-7-2 0 16</inkml:trace>
  <inkml:trace contextRef="#ctx0" brushRef="#br0" timeOffset="38609.16">31639 6980 2874 0,'3'0'122'16,"1"0"22"-16,-1 4 27 16,-1 0 4-1,-2 8 0-15,-2 3-29 16,1 2-33-16,1 1-35 15,0-7-26-15,0 0-128 16,1-8-2-16,4-6-5 16,3-8 10-16,2-6 32 15,2-5 38-15,2-6 37 16,-4-3 39-16,-1 2 28 16,-3-1-2-16,-4 4-48 15,2 4-200-15,5 0-632 16,-4 8 0-1,5 8 0-15</inkml:trace>
  <inkml:trace contextRef="#ctx0" brushRef="#br0" timeOffset="39041.97">31982 6863 3920 0,'-15'2'107'0,"-10"6"40"16,-4 3 35-16,-4 6 22 16,6 6 12-16,12 1 5 15,7 3 0-15,4-2 1 16,11-3-3 0,10-4-68-16,4-5-41 15,4-7-48-15,7-8-42 16,-2-6-44-16,-2-7-24 15,-5-8-4-15,0-2 0 16,-8-2 0-16,-2-1 9 16,-5 6 2-16,-2 5-6 15,-2 6 8-15,-4 10 8 16,-7 6 28-16,-4 15 13 16,-8 13 2-16,-7 13 8 15,-8 10 5-15,-2 5-5 16,1-1-3-1,6 0-22-15,7-6-79 16,5-5-131-16,11-7-226 16,0-20-544-16,0 1 0 15,3-10 0-15,-3-10 0 16</inkml:trace>
  <inkml:trace contextRef="#ctx0" brushRef="#br0" timeOffset="39216.08">31747 7254 3807 0,'3'-12'85'0,"8"-2"13"16,10-4 1-16,14-6 3 15,7 5-39-15,4 5-70 16,4-3-96-16,-8 3-163 16,8-7-509-16,-23 10 0 15,-7 3 0 1,-6-2 0-16</inkml:trace>
  <inkml:trace contextRef="#ctx0" brushRef="#br0" timeOffset="39583.19">32124 7072 1515 0,'0'12'106'0,"0"1"39"16,0 3 39-16,1 5 34 16,4-6 24-16,-2-4 19 15,10-6 9-15,4-3 3 16,4-2 6-16,3-6-67 15,4-5-38 1,-5-1-66-16,0-2-63 16,-5-7-69-16,-6-3-48 15,4 4-30-15,-11-5-39 16,1 2-44-16,-5 4-45 16,1 3-3-16,-8 6 6 15,-5 5 53-15,-8 7 50 16,-7 10 62-16,-7 5 58 15,3 10 42-15,1 5 56 16,11 5 65-16,6-1 46 16,9-3 11-16,3-4-6 15,9-2-32 1,6-8-56-16,8-9-142 16,8-8-226-16,2-17-436 15,5 7 0-15,0-4 0 16</inkml:trace>
  <inkml:trace contextRef="#ctx0" brushRef="#br0" timeOffset="39836.06">32756 6667 3694 0,'-2'-4'38'0,"-5"1"18"16,-8 7 26-16,-5 14 23 15,-5 17 18 1,-4 15 3-16,2 11 1 0,1 5-2 16,1 1-32-1,1-2-86-15,1-7-118 16,3-13-194-16,4-13-527 16,-6-7 0-16,0-7 0 15</inkml:trace>
  <inkml:trace contextRef="#ctx0" brushRef="#br0" timeOffset="40249.06">32350 7157 3212 0,'5'-19'188'0,"4"-4"14"16,11-2-1-16,7-6 0 15,11 10-37-15,10 5-89 16,14 5-134-16,1-3-169 16,0 1-56-16,-4 3-450 15,-11 3 0 1,-20 1 0-16,-9 10 2521 15,-9-3-2128-15,-10 0 115 16,-3 2 80-16,-1 2 56 16,-7 1 89-16,-4 7 124 15,-6 6 154-15,-2 4 182 16,5 0 65-16,8 2-5 16,4-6-123-16,4-1-134 15,2-7-75-15,8-5-54 16,7-2-68-16,3-10-52 15,6-4-28 1,6-5-20-16,0 1-10 16,-6-7 3-16,-1 4 0 15,-11 2 10-15,-1 5-2 16,-7 6 2-16,-4 2 19 16,0 0 20-16,0 6 9 15,0 2-16-15,0 2-96 16,0 2-119-16,2-3-191 15,11-3-328-15,-4 0 0 16</inkml:trace>
  <inkml:trace contextRef="#ctx0" brushRef="#br0" timeOffset="40542.48">33084 6978 3618 0,'0'-9'143'0,"-1"1"41"16,-2 2 18-16,-8 2 28 15,-2 8 25-15,-3 8 13 16,-3 5 12-16,4 8 10 16,6-4 14-16,9 0-83 15,-3-6-24-15,3-5-7 16,3-7 11-16,6-4-24 16,3-8-23-16,1-9-6 15,4-5-56-15,-1-6-50 16,-4-9-83-1,-1-1-66-15,-2-5-108 0,5 0-126 16,-4 1-155 0,5 1-237-16,-9 15-319 15,-1 8 0-15,-1 9 0 16,2 9 0-16</inkml:trace>
  <inkml:trace contextRef="#ctx0" brushRef="#br0" timeOffset="40765.15">33181 6895 2967 0,'-8'22'159'0,"-4"8"38"16,-2 3 18-16,5 6 8 15,3-8 14-15,6-10 14 16,6-6 9-16,3-7-4 16,6-3-46-16,0-7-222 15,8-7-205 1,45-14-732-16,-46 0 0 15,5-2 0-15,3-8 0 16</inkml:trace>
  <inkml:trace contextRef="#ctx0" brushRef="#br0" timeOffset="41027.01">33551 6778 4357 0,'-26'0'80'16,"-3"0"6"-16,-4 4 5 15,1 6 15-15,22 4 12 16,9 11 3-16,4 9 6 16,8 10 17-16,2 6 14 15,-1 8-35-15,-2 4 2 16,-2-5 5-16,-5-5 11 16,-8-8-10-16,-7-11-7 15,-12-6-14-15,-8-9-64 16,-8-6-88-16,-4-3-149 15,11-7-292 1,3-47-637-16,11 31 0 0,5-9 0 16,12-4 0-1</inkml:trace>
  <inkml:trace contextRef="#ctx0" brushRef="#br0" timeOffset="41685.28">31758 6610 5618 0,'0'0'136'16,"0"0"2"-16,0 0 2 15,2 0 8-15,-2 0-3 16,1 0-70-16,1 3-132 16,5 1-305-16,-3 1-834 15,7 1 0-15,0-5 0 16,2 1 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1:55:58.837"/>
    </inkml:context>
    <inkml:brush xml:id="br0">
      <inkml:brushProperty name="width" value="0.05292" units="cm"/>
      <inkml:brushProperty name="height" value="0.05292" units="cm"/>
      <inkml:brushProperty name="color" value="#FF0000"/>
    </inkml:brush>
  </inkml:definitions>
  <inkml:trace contextRef="#ctx0" brushRef="#br0">22957 13255 2309 0,'-1'-2'74'0,"-1"-1"36"0,1 0 21 15,-1-1 21 1,4 2 26-16,-2 0 30 15,0-1 22-15,0-1 9 16,0 2 17-16,0-3-12 16,4-4-43-16,6 0-34 15,7-4-18-15,12-2-22 16,13-3-23-16,9-3-31 16,8-3-20-1,7 2-10-15,7-1-14 0,8 2-17 16,10 4 11-16,14 5 5 15,14 6-4 1,6 5-4-16,5 8-8 0,-10 9-7 16,-13 11-16-1,-21 9-13-15,-23 11-20 16,-24 6-4-16,-24 4-14 16,-16 2-4-16,-28 3 2 15,-20-1 12-15,-21-3 9 16,-15-3 13-16,-13-8 16 15,-9-10 16 1,2-7 17-16,5-11 9 0,11-7 0 16,15-7 1-16,20-4 1 15,18-1-13 1,18-1-20-16,15-1-7 16,14 2-2-16,11 0-6 15,10 3-5-15,1 10-1 16,5 10 2-16,-7 14 12 15,-10 11 13-15,-7 9 17 16,-10 3 26-16,-4 0 32 16,-4-8 15-16,-2-3 9 15,3-12 10-15,-2-5 4 16,2-10-1-16,0-7-39 16,3-7-98-1,0 3-163-15,3-11-291 0,-1-3-494 16,-2 1 0-1,-2-1 0-15,-1-2 0 16</inkml:trace>
  <inkml:trace contextRef="#ctx0" brushRef="#br0" timeOffset="750.52">23476 14774 3804 0,'0'0'15'0,"0"-2"12"16,0 1 7-16,0 0 12 16,0 2 12-16,0-1 11 15,3 0 0-15,6-1-1 16,3 1-2-16,6-2-12 16,2 0-13-16,4-5-17 15,0-3-3-15,-3 0-3 16,-10-5 3-16,-5 5 20 15,-3 0 21 1,-8 5 14-16,-9 2 16 16,0 4 35-16,-6 4 6 15,-4 4 17-15,3 4-6 16,3 2-15-16,10-4-25 16,5 0-39-16,6-1-23 15,5-6-18-15,10-2-28 16,0-4-26-16,0-5-4 15,2-3-4-15,-11-8 6 16,-5 2 18-16,-4-2 17 16,-3 3 15-16,-6 5 5 15,1 6 7 1,-8 4 13-16,4 6 6 0,0 2-21 16,6 7-25-1,3-1-14-15,4 0-12 16,6-5-18-16,0 0-19 15,3-7-6-15,1 0 4 16,-2-6 18-16,-2-3 15 16,-3-3 30-16,-4-1 35 15,-4 2 8-15,1 2 2 16,-4 3 4-16,1 4-3 16,-2 6-48-16,4 4-112 15,1 1-164 1,14-3-270-16,-7 7-376 15,5-5 0-15,5-6 0 16,-4-2 0-16</inkml:trace>
  <inkml:trace contextRef="#ctx0" brushRef="#br0" timeOffset="1824.37">24349 14141 4401 0,'-6'3'101'15,"-1"4"47"-15,-9 8 28 16,0 8 14-16,-1 7-16 15,-2 4 14-15,1 6-12 16,1-6-32-16,2 1-86 16,3-4-182-16,5-8-207 15,5-9-246-15,1-5-367 16,1-7 0-16,3-10 0 16,-3-13 0-16</inkml:trace>
  <inkml:trace contextRef="#ctx0" brushRef="#br0" timeOffset="1998.43">24268 13877 4533 0,'-2'-5'17'0,"2"-1"-29"16,0 0-66-16,2 2-108 15,13-3-220-15,-1 5-367 16,5 2 0-16,-1 0 0 15,6 0 0-15</inkml:trace>
  <inkml:trace contextRef="#ctx0" brushRef="#br0" timeOffset="2341.5">24453 14103 4148 0,'-14'21'49'0,"-2"4"28"16,-6 8 31-16,-1 3 12 15,3-7 7-15,5-5-2 16,5-5-14-16,7-7-31 16,1-3-19-16,4-6-34 15,8-6-45-15,11-9-56 16,12-10-46-16,5-9-11 16,10-4-3-16,-1-3 32 15,-7 8 53 1,-8 8 49-16,-7 8 25 15,-8 9 33-15,-3 5 49 16,-10 12 44-16,-1 8 21 16,-9 8 0-16,-6 8-14 15,0 3-64-15,-3 1-112 16,3-9-139-16,8-7-201 16,20-13-603-16,-9-6 0 15,7-10 0-15,4-9 0 16</inkml:trace>
  <inkml:trace contextRef="#ctx0" brushRef="#br0" timeOffset="2577.91">24853 14051 3468 0,'-7'11'62'16,"-6"11"24"-16,-3 5 8 15,-3 10 11-15,13-5 11 16,1-3 13-16,2-8 18 15,8-7 12-15,8-11 11 16,8-6-45-16,9-11-28 16,5-5-61-16,1-10-78 15,-1-5-83-15,-1-5-189 16,-8-4-548-16,-8 13 0 16,-7 8 0-16,-4 9 0 15</inkml:trace>
  <inkml:trace contextRef="#ctx0" brushRef="#br0" timeOffset="2844">25036 14083 2161 0,'1'4'93'0,"4"5"30"15,5-8 6-15,5 4-3 16,6-4-19-16,4-7-26 16,0-4-8-16,-2-1 0 15,-6-1 12-15,-10-1-45 16,-6 5-10-16,-9 5-15 15,-8 4 22-15,-8 11 33 16,-8 7 38-16,-4 11 24 16,5 4-4-1,7 3-67-15,14-2-158 16,18-16-208-16,10-5-349 16,15-8 0-16,11-12 0 15</inkml:trace>
  <inkml:trace contextRef="#ctx0" brushRef="#br0" timeOffset="3076.59">25332 14051 5524 0,'-9'0'-9'0,"3"6"4"0,3 6 10 16,-3 8 15-16,12 7 10 15,-3 12 9-15,0 0 8 16,-3 0 3-16,0-1 5 15,-11-6 10 1,-8-3-2-16,-8-6-6 16,-11-7-26-16,-2-8-45 15,2-4-78-15,4-5-126 16,15-9-200-16,13-21-628 16,15-7 0-16,17-7 0 15</inkml:trace>
  <inkml:trace contextRef="#ctx0" brushRef="#br0" timeOffset="3263.1">25621 13878 3894 0,'-11'27'43'16,"-10"12"1"-16,-7 8-9 15,-7 9-37-15,8-6-58 16,-3-4-126-16,5-15-176 15,-7 2-319-15,7-10 0 16,-3-9 0-16,7-9 0 16</inkml:trace>
  <inkml:trace contextRef="#ctx0" brushRef="#br0" timeOffset="3557.18">25439 14151 2630 0,'26'-10'46'16,"8"1"16"-16,7 1 18 15,4 3 30-15,-13 5 26 16,-13 9 11-16,-4 10 18 16,-10 3 5-16,-7 5 1 15,-7 4-37-15,-4-6-41 16,-1-3-45-16,-1-5-48 16,6-9-50-16,6-5-76 15,3-9-11-15,3-12-7 16,6-7-2-16,5-5 13 15,2-9 25 1,8-1 19-16,0 1 8 16,0 3-26-16,1 3-175 15,-9 9-235-15,2 7 0 16,-3 6 0-16,5 7 0 16</inkml:trace>
  <inkml:trace contextRef="#ctx0" brushRef="#br0" timeOffset="3982.72">25897 14096 4442 0,'-21'22'50'0,"-2"7"3"16,5 4-3-1,0 8 1-15,18-14 9 16,12-3 14-16,6-10-1 15,11-7-16-15,1-9-33 16,7-9-50-16,1-8-41 16,-5-8-4-16,-3-4 6 15,-6-3 2-15,-4 2 5 16,-8 3 9-16,0 8-2 16,-8 8 59-1,-2 11 56-15,-2 21 38 16,-11 22 34-16,-4 14 27 0,-6 23 18 15,-9 12 19 1,-10 2-5-16,-3 1 23 16,-3-4 3-16,-6-12-66 15,1-13-52-15,6-13-62 16,5-16-79-16,6-23-107 16,9-10-110-16,17-18-287 15,4-22-516-15,14-14 0 16,17-12 0-1,13-11 0-15</inkml:trace>
  <inkml:trace contextRef="#ctx0" brushRef="#br0" timeOffset="4352.7">26292 14115 4179 0,'-27'15'110'0,"-3"10"13"16,0 4 5-16,0 8 6 16,25-6 11-16,8-6 12 15,8-8 7-15,10-9-6 16,6-7-16-16,3-10-75 16,2-8-50-16,-4-8-5 15,-8-3 10-15,-3-5 2 16,-5 4-1-1,-6 3 8-15,1 6 27 16,-7 6 52-16,0 9 53 16,-3 11 22-16,-4 10 33 15,1 9-16-15,-3 4-120 16,1 9-80-16,6-8-98 16,7-2-131-16,15-7-222 15,26-14-727-15,-6-7 0 16,11-3 0-1,-3-13 0-15</inkml:trace>
  <inkml:trace contextRef="#ctx0" brushRef="#br0" timeOffset="4567.1">26741 14127 2920 0,'-3'-6'243'16,"-8"0"52"-16,-10 2 60 16,-9 9 84-16,-3 13 35 15,-1 10 30-15,5 6 6 16,11 7-60-16,12-6-134 15,6-4-191-15,13-5-210 16,7-8-201-16,12-17-269 16,5-10-586-16,16-8 0 15,-18-9 0-15</inkml:trace>
  <inkml:trace contextRef="#ctx0" brushRef="#br0" timeOffset="4681.82">26849 14128 2583 0,'0'0'313'0,"-3"9"10"15,-10 5-7-15,1 11-30 16,-5 4-55-16,-1 5-73 16,6-5-81-16,6-6-153 15,6-15-155-15,3-5-565 16,3-8 0-16,0-10 0 16</inkml:trace>
  <inkml:trace contextRef="#ctx0" brushRef="#br0" timeOffset="4811.38">26914 13978 3132 0,'3'-21'92'0,"-3"-6"-4"16,3-1-22-16,0 0-117 15,-3 7-226 1,-3 15-333-16,0 6 0 16,3 0 0-16</inkml:trace>
  <inkml:trace contextRef="#ctx0" brushRef="#br0" timeOffset="5297.47">27012 14144 4783 0,'-12'20'52'0,"-3"3"5"15,1 4 3 1,1 0-2-16,13-9 4 15,7-9-16-15,13-5-43 16,7-7-43-16,6-7-31 16,12-8-42-16,0-4-11 15,-5-3 13-15,-5 0 30 16,-7 7 30-16,-4 4 14 16,-11 10 54-16,-8 3 63 15,-4 5 45-15,-1 6 34 16,0 2 6-16,0-1-6 15,0 0-28-15,5-1-32 16,4-4-28-16,7-5-17 16,7-1-35-1,3-3-17-15,-1-2 12 16,1-1 7-16,-7 0 4 16,-5 3 15-16,-1 3 42 15,-7 3 38-15,-3 7 53 16,1 8 8-16,-4 4-9 15,0 4-58-15,0 4-104 16,0-8-99-16,0-3-130 16,0-6-184-16,0-17-760 15,0 3 0 1,0-8 0-16</inkml:trace>
  <inkml:trace contextRef="#ctx0" brushRef="#br0" timeOffset="5512.88">27453 13689 4575 0,'-17'4'5'16,"-13"9"-11"-16,-9 8-66 15,-7 7-158-15,3-7-624 16,3 18 0-16,12-3 0 15,8-1 0-15</inkml:trace>
  <inkml:trace contextRef="#ctx0" brushRef="#br0" timeOffset="6447.1">25915 13894 2837 0,'-2'0'67'0,"-1"0"25"16,2 0 15-16,1 0 9 15,-2 0 10-15,4 0 6 16,2 0 3-16,2-3 5 15,-1 2 15-15,-1-3-9 16,-1-1-17-16,-1 2-16 16,-2-1 4-16,-2 4 3 15,-4 0 8-15,0 3 16 16,-6 1 0-16,0 2-10 16,0 2-18-16,9 0-34 15,3-2-19 1,0-3 2-16,7-1-22 15,1-4-28-15,1-1-16 16,0-3-21-16,0-2-9 16,-6 3-30-16,-1-4-61 15,-2 6-77-15,1 2-179 16,-1-11-552-16,3 11 0 16,3-1 0-16,2 0 0 15</inkml:trace>
  <inkml:trace contextRef="#ctx0" brushRef="#br0" timeOffset="13997.72">22900 14199 1321 0,'0'0'59'16,"0"0"9"-16,0 0 3 16,0 0 2-16,0 0 1 15,0 0 2-15,0 0 6 16,3 0 18-16,-3 0 24 15,1 0-6-15,-1 0 8 16,2 0 14-16,-4 0 10 16,4 0 13-1,-2 0 11-15,-2 0 12 16,2 0 5-16,-1 0-16 16,-7-2-18-16,1-2-20 15,-2-2-24-15,-8-3-17 16,4 0-11-16,-8-5-12 15,-5-1-8-15,-6-2-18 16,-8-4-28-16,-13-4 4 16,-6-3-1-1,-10 0-10-15,-8-6-6 16,-6 0-3-16,-4 3 2 16,-1 3 11-16,-6 6 18 15,2 1 18-15,-1 3 18 16,-3 7-2-16,-1 4 0 15,-4 0 0-15,-4 5 11 16,4-1 10-16,0 3 5 16,6 3-1-16,11-1-11 15,9 0 0-15,18 3 4 16,15 2-5 0,19-2-34-16,10-1-88 15,9-1-120-15,17 2-254 16,5-34-550-16,2 27 0 15,3-3 0-15,6-2 0 16</inkml:trace>
  <inkml:trace contextRef="#ctx0" brushRef="#br0" timeOffset="14529.48">21080 13689 1956 0,'7'-12'2'0,"-1"1"42"15,1-5 34-15,0 2 40 16,-1 6 44-16,-5 4 42 16,-1 1 38-16,0 2 29 15,-1-1 22-15,-8 2 25 16,-2 3-14-16,-13 4-33 16,-6 6-28-16,-6 6-37 15,-6 6-42-15,-3 4-42 16,3 1-36-16,-5 3-31 15,5-2-22 1,7-4-8-16,8 0-12 16,5-6-19-16,13-7-1 15,7-2 1-15,7-2-3 16,12-2 7-16,8-2-4 16,7 0 4-16,8 0 6 15,-1 1 8-15,-3-2 8 16,-6-1 6-16,-3 0-42 15,-7 0-112-15,-2-1-254 16,-8-3-559 0,-3 0 0-16,-3-2 0 15,-1 0 0-15</inkml:trace>
  <inkml:trace contextRef="#ctx0" brushRef="#br0" timeOffset="16046.83">17603 13647 3378 0,'-4'-1'52'16,"2"1"22"-16,1 0 21 15,-1 0 14-15,2 0 16 16,2 0 20 0,-2 0 31-16,0 7 23 15,0 6 18-15,-2 6-16 16,-3 10-18-16,-1 6-22 15,-1 5-27-15,-7-2-59 16,5 1-109-16,2-4-141 16,3-6-250-16,3-26-513 15,1 9 0-15,1-8 0 16</inkml:trace>
  <inkml:trace contextRef="#ctx0" brushRef="#br0" timeOffset="16371.41">17487 13685 3337 0,'8'-17'12'0,"6"-6"20"15,6-6 14-15,10-2 18 16,7 4 13-16,7 12 10 16,-1 11 3-16,3 5 10 15,-3 17 25-15,-7 10 28 16,-6 8-4-16,-12 8-18 15,-6 4-12-15,-9-4-5 16,-8-1-8-16,-11-7-7 16,-10-3 0-1,-6-6-9-15,-9-2-30 16,-2-8-52-16,2-7-36 16,4-2-65-16,6-7-64 15,14 2-111-15,11-15-230 16,-1 2-312-16,15-1 0 15,9-3 0-15,7-5 0 16</inkml:trace>
  <inkml:trace contextRef="#ctx0" brushRef="#br0" timeOffset="16704.14">17917 13815 3761 0,'-3'7'124'16,"-1"12"37"-16,-2 6 24 16,3 6 14-16,6 0 1 15,10-2 1-15,13-9 0 16,10-6-4-16,6-10-18 16,6-2-66-16,-2-10-68 15,-10-7-37-15,-11-6-22 16,-14-1-21-16,-14-8-36 15,-11-1-5 1,-13 0-7-16,-4 0-2 16,-10 7 4-16,1 4-26 15,0 9-58-15,9 7-89 16,8 2-157-16,16 2-427 16,4 4 0-16,6-3 0 15,14-1 0-15</inkml:trace>
  <inkml:trace contextRef="#ctx0" brushRef="#br0" timeOffset="16962">18288 13515 3464 0,'0'-1'8'15,"-3"-3"39"-15,0 9 74 16,-8 11 53-16,2 21 28 15,-7 13 19-15,-3 15 6 16,5 5 1-16,-2-1-4 16,7-8-26-16,4-5-86 15,5-12-133-15,7-11-172 16,10-10-211-16,13-18-517 16,-8-2 0-16,7-9 0 15,-2-7 0 1</inkml:trace>
  <inkml:trace contextRef="#ctx0" brushRef="#br0" timeOffset="17203.03">18375 13915 3101 0,'0'0'194'15,"-3"4"36"-15,-3 3 22 16,5 6 7-16,1 0 7 16,0 4 4-16,7-2 2 15,7-2-4-15,-1-8 0 16,8-4-119-16,-1-2-77 15,-7-7-37 1,-2-3-29-16,-8-6-22 16,-3-2-58-16,-10 0-50 15,-3 0-60-15,-2 0-75 16,3 3-189-16,2-7-459 16,1 12 0-16,4 4 0 15,7 0 0-15</inkml:trace>
  <inkml:trace contextRef="#ctx0" brushRef="#br0" timeOffset="17453.57">18508 13851 4191 0,'7'13'168'0,"2"4"9"16,2 10 5-16,-2 4 1 16,-3-4-2-16,-5-2-14 15,-1-8-13-15,0-4-28 16,0-7-20-16,-1-5-140 15,-1-2-32-15,1-5-15 16,-1-8-7-16,2-7 8 16,2-7 1-1,5-6 8-15,7-4-19 0,1-1-46 16,7 0-44 0,5 5-140-16,-1-5-562 15,-6 18 0-15,2 9 0 16</inkml:trace>
  <inkml:trace contextRef="#ctx0" brushRef="#br0" timeOffset="17938.91">19085 13649 3954 0,'-1'17'41'16,"-5"8"29"-16,0 15 11 15,2 9-3-15,-3 5-28 16,7-2-57-16,0-7-81 16,0-10-130-1,0-11-105-15,-3-12-43 16,-3-6-39-16,-1-11 2 15,-4-8 27-15,1-5 53 16,5-7 78-16,1-10 100 16,1-11 152-16,9-4 173 15,6-4 135-15,10-3 45 16,1 4 29-16,9 10-7 16,5 15-9-16,-2 13-21 15,-4 21-41-15,-7 17-40 16,-8 17-59-1,-10 10-22-15,-11 6-22 16,-12 5-11-16,-10-5-31 16,-4-11-79-16,-5-7-146 15,4-10-214-15,12-17-647 16,6-5 0-16,11-9 0 16,3-8 0-16</inkml:trace>
  <inkml:trace contextRef="#ctx0" brushRef="#br0" timeOffset="18261.68">19311 13883 3983 0,'17'-2'43'0,"3"-2"1"16,7-4 4-16,1-2-7 15,-4-2-31-15,-6-1-29 16,-6-2-11-16,-7-1-5 15,-4 2 7-15,-7-1 6 16,-7 5-1-16,-4 4 38 16,-4 3 56-16,-3 10 63 15,3 7 54-15,-2 9 37 16,7 6 17-16,7 9 2 16,4-1-14-1,5 1-64-15,9-5-101 16,6-5-169-16,7-9-295 15,2-31-618-15,4 17 0 16,1-10 0-16,-4-1 0 16</inkml:trace>
  <inkml:trace contextRef="#ctx0" brushRef="#br0" timeOffset="18919.43">19969 13674 2352 0,'-17'-6'112'16,"-5"4"63"-16,-8 0 100 15,-8 8 52-15,4 15 29 16,5 13 9-16,3 5 8 16,10 12-2-1,8-4-14-15,10-4-80 16,8-5-161-16,12-12-180 15,11-9-268-15,10-13-222 16,-4-5-347-16,-4-10 0 16,-6-5 0-16,-16-1 3070 15,-10 2-2544-15,0-4 82 16,-3 5 71-16,-2 3 95 16,6 3 100-16,-11 8 139 15,0 0 154-15,0 3 186 16,-3 7 166-16,4 2-56 15,3 3-175 1,3-2-108-16,0-1-87 16,0-6-97-16,6-3-78 15,1-3-81-15,0-5-57 16,5-3-23-16,0-3 4 16,-1-1 13-16,-2-1 18 15,-5 5 44-15,-2 3 54 16,-2 5 46-16,0 1 19 15,0 10 32-15,0 5-2 16,1 3-63-16,2 1-124 16,6-1-193-1,5-12-605-15,3-3 0 16</inkml:trace>
  <inkml:trace contextRef="#ctx0" brushRef="#br0" timeOffset="19528.16">20199 13460 2654 0,'-9'33'134'16,"-6"9"74"-16,2 13 26 15,-7 14 7-15,2-12 0 16,6-3-5-1,1-8-22-15,1-7-60 16,7-13-54-16,2-10-120 16,2-8-108-16,9-8-75 15,4-8-23-15,2 1 21 16,1-5 35-16,0 6 53 16,-8 0 69-16,-5 5 99 15,-2 2 80-15,-7 5 63 16,-5 5 41-16,-5 3-3 15,-1 1-34 1,-3 0-100-16,5-3-106 16,9-6-120-16,3-6-108 15,4 0-40-15,5-1-3 16,2-2 15-16,0-1 25 16,12 0 14-16,2-3 33 15,4 0 71-15,-3 0 69 16,3-2 64-16,0-3 33 15,-3 2-40 1,-5-2-56-16,-3-2-14 0,-7 0 24 16,-4 3 34-1,-5 1 54-15,-3 6 51 16,-4 4 63-16,-3 6 65 16,-4 3 67-16,2 7 64 15,1 3 35-15,4 6-15 16,4-1-90-16,3 0-146 15,3-6-179-15,9-9-246 16,-3-14-590-16,8 5 0 16,-5-4 0-16,6-6 0 15</inkml:trace>
  <inkml:trace contextRef="#ctx0" brushRef="#br0" timeOffset="20211.78">20428 13660 3249 0,'12'-5'-19'15,"2"-3"15"-15,2 2 37 16,6 4 46-16,-11-1 23 16,-5 12 49-16,-7 7 39 15,-12 7 35-15,-6 9 29 16,-5 7 32-16,-1 3 1 15,2 1-16-15,0-5-57 16,10-4-99 0,7-7-125-16,3-8-139 15,3-7-109-15,-2-6-83 16,1-6-90-16,-2-6 9 16,-3-3 65-16,-1-3 90 15,2 0 94-15,2-3 134 16,1 2 164-16,5-1 107 15,8 0 75-15,7 3 46 16,8 0 32-16,11 1-76 16,8 0-134-1,5-2-125-15,3 0-74 16,-8 0-79-16,-2 0-62 16,-9 1-9-16,-17 2 18 15,-9 2 24-15,-5 2 73 16,-12 4 110-16,-13 2 105 15,1 4 74-15,-6 8 41 16,-5 1 36-16,6 5 5 16,11-1-27-16,9-2-48 15,4-4-60-15,15-4-73 16,8-6-89 0,4-2-75-16,5-7-58 15,0-5-49-15,-2-5-35 16,-6-3-2-16,-7 1 33 15,-7 2 53-15,-4 5 68 16,-4 5 61-16,-4 4 125 16,-5 10 72-16,-5 12 25 15,-3 6 8-15,-3 11-109 16,2 3-115-16,5 3-244 16,4-23-956-16,2 11 0 15,7-2 0-15</inkml:trace>
  <inkml:trace contextRef="#ctx0" brushRef="#br0" timeOffset="25716.43">15950 14458 2822 0,'-9'0'112'0,"-6"3"57"16,-7 1 44-16,-1 8 22 15,-4 4 24-15,-3 9 29 16,-4 5 12-16,0 9 6 15,-6-1 9-15,3 3-62 16,-2 1-50-16,-3-1-62 16,3 1-76-16,3 2-96 15,3-5-125-15,4 0-161 16,11-13-209-16,4-6-404 16,5-9 0-1,2-7 0-15,6-8 0 16</inkml:trace>
  <inkml:trace contextRef="#ctx0" brushRef="#br0" timeOffset="26012.09">15404 14502 2928 0,'0'0'117'0,"6"0"91"16,13 7 32-1,10 12 25-15,13 17 15 16,14 18 11-16,9 18 3 16,3 10 1-16,-3 2 3 15,-6-7-57-15,-8-9-80 16,-10-11-135-16,-9-13-146 15,-7-8-199-15,-7-22-722 16,-4 0 0-16,-1-9 0 16</inkml:trace>
  <inkml:trace contextRef="#ctx0" brushRef="#br0" timeOffset="26454.35">17535 14700 3179 0,'2'-4'153'16,"-2"-1"83"-16,1 0 34 16,-1 2 15-16,-1-1 73 15,-10 4 68 1,-14 10 48-16,-15 5 33 15,-15 10 1-15,-8 7-64 16,-7 11-90-16,5-4-139 16,10 6-188-16,8-6-99 15,13-11-224-15,15 0-308 16,9-27-688-16,9-1 0 16,1-12 0-16,0-6 0 15</inkml:trace>
  <inkml:trace contextRef="#ctx0" brushRef="#br0" timeOffset="26683.06">17022 14536 4136 0,'4'-6'107'0,"6"1"37"16,7 2 36-16,13 11 14 15,13 17 2-15,11 13 0 16,9 12 3-16,3 11 3 15,2-1-10-15,-1-6-78 16,-9 0-105-16,-4-8-125 16,-11-5-172-16,1-9-262 15,-7-8-433-15,-6-9 0 16,6-4 0 0</inkml:trace>
  <inkml:trace contextRef="#ctx0" brushRef="#br0" timeOffset="27041.18">19129 14747 3653 0,'6'-4'34'0,"3"0"55"16,-1-4 55-1,-4 4 43-15,-4 1 10 16,-4 1 40-16,-14 11 54 16,-15 5 79-16,-13 7 74 15,-11 10 5-15,-6 11-29 16,-5-4-67-16,9 1-50 15,7 1-155-15,7-5-151 16,12-4-198-16,15-2-252 16,16-15-879-16,-1-7 0 15,4-7 0-15,1-7 0 16</inkml:trace>
  <inkml:trace contextRef="#ctx0" brushRef="#br0" timeOffset="27291.36">18655 14693 3110 0,'9'-4'146'15,"5"1"75"-15,8 3 38 16,11 9 38-16,9 11 53 16,5 12 75-16,7 10 36 15,5 8-16-15,-3 0 1 16,-3-2-116-1,-2-5-174-15,-8-7-143 16,-1-5-162-16,4-6-227 16,-3-16-850-16,1 1 0 15,7-6 0-15,0-6 0 16</inkml:trace>
  <inkml:trace contextRef="#ctx0" brushRef="#br0" timeOffset="27624.41">20895 14783 5315 0,'-1'0'17'0,"-7"0"27"16,-15 2 29-16,-14 8 5 16,-13 4 7-16,-16 10 25 15,-5 5 12-15,0 6 1 16,2 5 0-16,1 2-27 16,12-6-84-16,7-4-151 15,17-7-190-15,16-10-183 16,11-12-531-16,4-7 0 15,2-12 0-15,2-13 0 16</inkml:trace>
  <inkml:trace contextRef="#ctx0" brushRef="#br0" timeOffset="27860.61">20315 14604 3824 0,'14'0'138'0,"4"1"25"15,6 10 30-15,10 14 24 16,7 13 12-16,5 12 7 16,3 7 2-16,1 6 0 15,-4-8-17-15,-2-7-125 16,-11-7-209-16,-4-8-202 16,-7-19-758-1,-2 1 0-15,-8-8 0 0</inkml:trace>
  <inkml:trace contextRef="#ctx0" brushRef="#br0" timeOffset="28828.62">15208 15546 3298 0,'0'-3'92'16,"0"0"57"-16,0 0 29 16,0 0 34-16,0 12 23 15,0 16 28 1,0 13 8-16,0 14 15 15,0 13 16-15,2 3-27 16,2-7-48-16,4-7-89 16,7-8-62-16,4-9-76 15,5-12-128-15,7-8-141 16,2-11-195-16,-2-16-564 16,-4-3 0-16,-6-6 0 15,-12-6 0-15</inkml:trace>
  <inkml:trace contextRef="#ctx0" brushRef="#br0" timeOffset="29067.87">15235 15602 3743 0,'6'-8'37'16,"6"-4"27"-16,14-2 6 15,6-6-2-15,5-1-34 16,5 6-49-16,-6 5-84 16,-4-4-154-16,-11-1-476 15,-12 11 0 1,-9 1 0-16,-13 5 0 0</inkml:trace>
  <inkml:trace contextRef="#ctx0" brushRef="#br0" timeOffset="29231.8">15223 15702 3849 0,'3'4'121'0,"11"0"25"15,2 2 0-15,15 1-26 16,2 0-80-16,12-4-137 16,0-1-225-16,0-23-478 15,-4 21 0-15,-4 0 0 16,1-4 0-16</inkml:trace>
  <inkml:trace contextRef="#ctx0" brushRef="#br0" timeOffset="29373.81">15657 15769 3949 0,'-12'14'109'16,"-6"5"31"-16,-4 6 13 16,-5 2 0-16,2 0-29 15,2-2-115-15,10-2-177 16,22-13-725-16,-15 3 0 15,4-9 0-15,2-6 0 16</inkml:trace>
  <inkml:trace contextRef="#ctx0" brushRef="#br0" timeOffset="29573.58">15514 15780 4974 0,'3'3'88'15,"0"5"45"-15,3 7 15 16,1 8 5-16,4 8-25 16,-1 2-54-16,5 1-120 15,4-5-154-15,11-6-225 16,-3-11-580-16,7-5 0 16,6-3 0-16,-3-10 0 15</inkml:trace>
  <inkml:trace contextRef="#ctx0" brushRef="#br0" timeOffset="29779.54">15994 15775 3789 0,'-21'2'139'16,"-8"4"63"-16,0 9 30 15,-1 6 28-15,13 6-20 16,10 6-18-16,7 3-54 15,10-6-100-15,7-2-122 16,9-10-212-16,9-11-734 16,-8-3 0-16,-6-4 0 15</inkml:trace>
  <inkml:trace contextRef="#ctx0" brushRef="#br0" timeOffset="30089.33">16012 15995 2990 0,'1'-4'226'0,"2"0"30"16,1-2 13-16,5-1 12 15,4-3-1-15,5 0-6 16,6-5-30-16,2 0-59 16,-1 0-68-16,-5-4-217 15,-8 2-101-15,-6 0-70 16,-9 1-17-16,-12 3 22 16,-6 4 53-16,-5 5 55 15,-5 2 100 1,2 8 125-16,5 7 113 15,9 5 72-15,9 6 59 16,0 7 35-16,9 2-7 16,10 3-64-16,8-4-101 15,1-6-149-15,8-5-191 16,9-11-293-16,-9-10-523 16,-4-3 0-16,-4-11 0 15,-6-8 0-15</inkml:trace>
  <inkml:trace contextRef="#ctx0" brushRef="#br0" timeOffset="30304.25">16287 15616 3943 0,'0'18'101'0,"0"12"55"15,0 12 28-15,-1 14 8 16,2 1-5-16,-1 5-42 15,6 0-108-15,9-5-137 16,10-12-237-16,5-7-564 16,4-11 0-16,4-11 0 15,4-12 0 1</inkml:trace>
  <inkml:trace contextRef="#ctx0" brushRef="#br0" timeOffset="30585.56">17144 15712 4799 0,'-11'25'103'0,"4"17"19"16,-2 8 8-1,2 14-2-15,3-3-11 16,12-5-32-16,4-2-67 16,9-10-103-16,-1-12-143 15,11-17-233-15,8-14-484 16,-22-5 0-16,-5-8 0 16,-6-8 0-16</inkml:trace>
  <inkml:trace contextRef="#ctx0" brushRef="#br0" timeOffset="30777.6">17066 15705 4612 0,'3'-7'20'15,"8"-4"16"-15,9-3 6 16,10-4-6-16,11 6-47 15,-1 0-94-15,1 4-163 16,7-3-604-16,-26 11 0 16,-9 0 0-1,-18 6 0-15</inkml:trace>
  <inkml:trace contextRef="#ctx0" brushRef="#br0" timeOffset="30947.87">17020 15871 3659 0,'3'8'97'16,"10"-2"16"-16,4 2-5 16,10-2-25-16,5-1-60 15,9-7-110-15,4-4-185 16,-1-9-472-16,-4 7 0 16,0-3 0-16,0-3 0 15</inkml:trace>
  <inkml:trace contextRef="#ctx0" brushRef="#br0" timeOffset="31139.62">17599 15787 3513 0,'-10'2'130'15,"-6"5"39"-15,-13 3 39 16,-8 13 22-16,-1 2 7 16,-3 6 2-16,7 2-29 15,3-2-96-15,12-5-121 16,10-3-248-16,18-15-702 15,-12-2 0-15,3-4 0 16,-1-7 0-16</inkml:trace>
  <inkml:trace contextRef="#ctx0" brushRef="#br0" timeOffset="31306.6">17367 15833 3796 0,'4'0'178'16,"2"2"56"-16,8 3 72 15,-2 11 58-15,6 7 12 16,-5 12-29-16,5 5-102 16,-2 2-74-16,4-7-135 15,1-2-264-15,22-17-937 16,-12-7 0-16,4-6 0 16</inkml:trace>
  <inkml:trace contextRef="#ctx0" brushRef="#br0" timeOffset="31518.78">17784 15836 4636 0,'-8'22'68'0,"-1"5"-18"15,1 8-64-15,3 1-136 16,12-8-256-16,0-10-430 15,3-4 0-15,-4-7 0 16,4-6 0 0</inkml:trace>
  <inkml:trace contextRef="#ctx0" brushRef="#br0" timeOffset="31805.65">17842 16009 4077 0,'0'-7'149'15,"3"1"6"-15,11-5 4 16,3-3-2-16,10-1-32 15,6-4-60-15,2 2-62 16,-4-5-51-16,-5-1-56 16,-12 2-152-16,-8 3-16 15,-9 3 9-15,-11 5 44 16,-9 5 73-16,-4 9 124 16,-5 4 120-1,0 10 98-15,7 6 75 16,10 8 78-16,7 5 10 15,5 4-18-15,11-2-53 16,5-6-116-16,10-4-193 16,0-9-232-16,8-12-263 15,-4-5-452-15,-4-10 0 16,-9-8 0-16,-4-9 0 16</inkml:trace>
  <inkml:trace contextRef="#ctx0" brushRef="#br0" timeOffset="32017.68">18130 15565 3584 0,'1'17'118'0,"1"14"40"16,-2 17 39-16,3 12 8 15,1 2-12-15,2 5-66 16,6-2-152-16,10-10-286 15,-8-8-538-15,-1-9 0 16,4-16 0-16,3-10 0 16</inkml:trace>
  <inkml:trace contextRef="#ctx0" brushRef="#br0" timeOffset="32419.37">18902 15766 3814 0,'0'13'160'0,"0"10"37"15,-2 14 31-15,2 13 27 16,2 11 2 0,1 1 6-16,4-1-7 15,3-7 4-15,8-9-21 16,2-9-143-16,3-13-140 15,3-11-172-15,2-10-229 16,22-18-619-16,-32-5 0 16,-1-7 0-16</inkml:trace>
  <inkml:trace contextRef="#ctx0" brushRef="#br0" timeOffset="32589.54">18932 15774 4900 0,'6'-3'47'0,"6"-2"0"15,12 0-11-15,11-1-58 16,5-1-119-16,6-1-234 16,-7-22-523-16,-14 24 0 15,-8-4 0-15,-20 5 0 16</inkml:trace>
  <inkml:trace contextRef="#ctx0" brushRef="#br0" timeOffset="32734.65">18873 15843 4287 0,'0'7'103'16,"3"-1"7"-16,3 5-31 15,12-4-96-15,9 0-230 16,14-14-616-16,3 7 0 15,2-6 0-15</inkml:trace>
  <inkml:trace contextRef="#ctx0" brushRef="#br0" timeOffset="32907.22">19308 15840 3448 0,'-4'3'124'15,"-11"6"23"-15,-3 6 16 16,-9 1 10-16,3 10-4 15,-7-1-43-15,4-3-97 16,5 3-144-16,14-11-737 16,-9 0 0-16,4-6 0 15,9-7 0-15</inkml:trace>
  <inkml:trace contextRef="#ctx0" brushRef="#br0" timeOffset="33111.37">19146 15836 4796 0,'10'9'225'15,"3"6"23"-15,3 4 14 16,3 8-17-16,0 4-99 16,2-1-84-16,-2-1-130 15,7-4-162-15,13-12-907 16,-12-5 0-16,7-4 0 15,0-5 0-15</inkml:trace>
  <inkml:trace contextRef="#ctx0" brushRef="#br0" timeOffset="33292.97">19575 15896 3579 0,'-21'4'175'16,"-6"7"45"-16,-2 5 30 15,-1 5 0-15,15 4-25 16,7 2-88-16,7-2-202 16,26-11-889-16,-14 1 0 15,-1-10 0-15,4-4 0 16</inkml:trace>
  <inkml:trace contextRef="#ctx0" brushRef="#br0" timeOffset="33589.46">19594 16041 4118 0,'7'-4'107'16,"4"-2"23"-16,5-2 13 16,11-5-5-16,4 1-39 15,1-1-66-15,-7-2-59 16,-7-1-45-16,-9-1-48 16,-9 3-97-16,-10 0-15 15,-13 4 32-15,-4 6 53 16,-1 1 82-16,-6 10 109 15,4 5 124-15,6 8 103 16,8 3 77 0,5 8 68-16,8 1 2 15,9 1-87-15,6-3-118 16,9-8-158-16,4-4-190 16,6-9-231-16,16-12-729 15,-19-2 0-15,-4-6 0 16</inkml:trace>
  <inkml:trace contextRef="#ctx0" brushRef="#br0" timeOffset="33817.54">19959 15609 3625 0,'0'22'214'0,"-3"15"41"15,-4 13 74-15,4 15 43 16,3 4 5-16,-3 2-14 16,3-7-96-16,0-1-99 15,3-8-194-15,34-19-1162 16,-33-3 0-16,4-12 0 16,-1-14 0-16</inkml:trace>
  <inkml:trace contextRef="#ctx0" brushRef="#br0" timeOffset="34846.62">20797 15791 2069 0,'0'-11'118'15,"0"-1"41"-15,0-8 39 16,2-3 63-16,-2 6 36 16,1 2 7-16,-1 3 18 15,0 8 16-15,0 0 20 16,0 2-27-16,-1 14-19 15,-5 9-15-15,-4 14-15 16,-1 13-66-16,1 13-35 16,6-5-26-1,2-1-84-15,8-9-80 16,9-10-120-16,8-9-164 16,17-15-323-16,-3-8-428 15,-3-8 0-15,-7-10 0 16,-6-6 0-16</inkml:trace>
  <inkml:trace contextRef="#ctx0" brushRef="#br0" timeOffset="35072.33">20800 15605 3804 0,'10'0'-2'15,"7"-1"2"-15,13 1-2 16,12 0-6-16,7 1-22 16,5 2-84-16,0-2-184 15,-12-1-372-15,-13 10 0 16,-19 2 0-16</inkml:trace>
  <inkml:trace contextRef="#ctx0" brushRef="#br0" timeOffset="35242.21">20774 15887 3817 0,'3'3'72'15,"8"-1"17"-15,7 1-19 16,6-2-60-16,12 1-99 16,9-7-198-16,5-17-449 15,1 13 0-15,0-1 0 16,0-5 0-16</inkml:trace>
  <inkml:trace contextRef="#ctx0" brushRef="#br0" timeOffset="35374.21">21215 15849 3808 0,'-27'11'58'16,"-7"3"6"-16,-7 8 0 0,-7 3-16 15,13 0-73 1,14-3-210-16,4-11-521 15,9 1 0-15,6-5 0 16,2-7 0-16</inkml:trace>
  <inkml:trace contextRef="#ctx0" brushRef="#br0" timeOffset="35573.47">21084 15815 4911 0,'9'4'87'0,"4"6"27"16,1 6 24-16,9 6 4 16,-6 4-20-16,5 10-63 15,4-3-148-15,7 0-161 16,21-14-796-16,-3 2 0 16,5-11 0-16,1-7 0 15</inkml:trace>
  <inkml:trace contextRef="#ctx0" brushRef="#br0" timeOffset="35753.08">21614 15836 4144 0,'-19'10'66'0,"0"4"4"15,-1 9-32-15,3 6-70 16,17-2-135-16,13-2-217 15,3-2-363-15,5-5 0 16,0-11 0-16</inkml:trace>
  <inkml:trace contextRef="#ctx0" brushRef="#br0" timeOffset="36061.64">21688 16005 4704 0,'8'-5'-6'0,"7"-4"-6"15,6-2-18-15,1-7-51 16,5 2-46-16,-3-3-23 16,-7-2-38-16,-10 0-15 15,-7 0 24-15,-11 5 66 16,-8-1 73-16,-3 10 73 16,-4 4 83-16,-4 7 93 15,2 8 79-15,8 11 64 16,0 3 59-16,16 9-1 15,1 0-88-15,10 2-123 16,10-7-145 0,7-3-171-16,6-9-177 15,9-6-202-15,-3-19-516 16,-6 5 0-16,-4-9 0 16,-6-7 0-16</inkml:trace>
  <inkml:trace contextRef="#ctx0" brushRef="#br0" timeOffset="36282.58">22039 15565 3934 0,'0'10'145'0,"0"21"54"0,-2 15 74 16,-4 18 64-1,-1 7 11-15,-1 9-88 16,0-4-126-16,4-5-195 15,4-12-1052-15,0-6 0 16,0-13 0-16,0-11 0 16</inkml:trace>
  <inkml:trace contextRef="#ctx0" brushRef="#br0" timeOffset="39623.73">21299 16590 1863 0,'-8'0'71'15,"-3"0"29"-15,2-2 12 16,4-2 4-16,5-1-2 15,5-3 3-15,9-1 4 16,4-2 5-16,0 2-1 16,9 1-29-16,-2 4-28 15,-5 3-16 1,-6 1 7-16,-8 2 13 16,-3 3 10-16,-6-1 8 15,-6 4 6-15,-9 2 6 16,-1-1 12-16,-6-3 6 15,4 0-6-15,3-5-22 16,7 0-38-16,10-3-23 16,2-4-12-16,13-5-11 15,8 0-20-15,1-3-12 16,6 1-11-16,-2 4-4 16,-8 5 5-16,-10 2 27 15,-3 2 31 1,-9 2 17-16,-4 5 13 0,-11-1 19 15,-2 7 15 1,-9-1 3-16,-4 1-3 16,8-6-13-16,4-2-39 15,5-2-55-15,13-1-35 16,3-5-23-16,10-2-8 16,6-4-14-16,4 1-1 15,2 1 16-15,-2 3 19 16,-1 1 49-16,-9 5 64 15,-6-1 64-15,0 2 31 16,-5-1 18 0,-8 4 5-16,-2 2 0 15,-3-1-8-15,-3 0-22 16,-1-2-26-16,4-2-52 16,6-3-54-16,4 0-49 15,4-4-52-15,8-3-12 16,5-4-13-16,8 0 0 15,2-3 11-15,0 4 34 16,-2 5 35-16,-8 4 47 16,-6 2 46-1,-3 6 34-15,-4 1 51 16,-4 3 10-16,-3 3 14 16,1 1-4-16,-5-2-8 15,-2 1-42-15,3-6-90 16,3-2-153-16,4-3-246 15,3-3-613-15,6-4 0 16,2-5 0-16</inkml:trace>
  <inkml:trace contextRef="#ctx0" brushRef="#br0" timeOffset="40746.68">19427 16590 4074 0,'0'0'28'0,"0"0"12"16,5-2 11-16,5 1 23 16,7-3 24-16,5 1 14 15,0-3 9-15,2 5 8 16,-8 2 12-16,-7 8 9 16,-6 4-23-16,-3 3-4 15,-11 3-4-15,-3-1-24 16,-2 2-26-16,-3-6-23 15,0-1-31-15,3-8-31 16,6-2-35 0,1-3-54-16,4-6-40 15,4-4-29-15,2-4-7 16,5-4 0-16,5-1 7 16,-1-1 18-16,7 2 51 15,-4 6 53-15,0 4 45 16,-6 5 62-16,-6 1 42 15,-1 4 28-15,-1 5 6 16,-9 3 0-16,-3 2-2 16,-1 2-11-1,-3 0-41-15,3-3-47 16,5-4-39-16,6-3-37 16,2-3-31-16,1 1-26 15,4-6-5-15,10-2 7 16,-2-5 24-16,6 0 30 15,-2-2 42-15,1 4 43 16,-6 3 37-16,-5 4 32 16,-6 2 45-16,3-2 33 15,-3 2-1-15,0 0-7 16,-3 2-36 0,-3 0-58-16,-1 2-102 15,-6 2-140-15,2-1-194 16,-1-6-686-16,5 1 0 15,1-1 0-15,4-5 0 16</inkml:trace>
  <inkml:trace contextRef="#ctx0" brushRef="#br0" timeOffset="41712.29">17680 16502 3290 0,'-6'-6'20'16,"-2"0"40"-1,-2-5 52-15,2 0 52 16,8 1 15-16,-1 0 5 15,5-1 13-15,8 1 21 16,-1 0 11-16,1-2 6 16,4 5-23-16,-7 2-41 15,-4 3-48-15,-2 2-63 16,-3 0-11-16,-3 2-3 16,-5 7-19-16,-1 1-35 15,-6 2-30-15,-2 2-28 16,4-1-32-1,6-5-45-15,3-2-22 16,4-4 1-16,4-1-4 16,3-6 1-16,6-3 16 15,3 1 29-15,3 1 42 16,-7 0 54-16,0 6 40 16,-7 2 60-16,-4 7 26 15,-2 3 9-15,-2 5 2 16,-4 3-3-16,-3-4-18 15,3 1-33-15,-3-4-35 16,3-6-51-16,3-2-50 16,1-4-26-1,0-2-20-15,-3-4-28 16,-1-1-80-16,-1-7-146 16,-1-9-373-16,-4 10 0 15,5-1 0-15,3 3 0 16</inkml:trace>
  <inkml:trace contextRef="#ctx0" brushRef="#br0" timeOffset="42512.07">16262 16562 1880 0,'0'0'76'0,"0"-1"52"16,0-1 37-16,0-1 13 15,0 3 14 1,3-1 18-16,-2 0 25 16,6 1 20-16,-3 2 6 15,-1 3-20-15,-2 3-40 16,-2 3-48-16,-10 6-34 16,1 1-13-16,-8 0-26 15,-4 0-26-15,-2-2-42 16,4-4-42-16,7-5-24 15,7-3-25-15,5-4-5 16,4-4 1 0,9-6 13-16,3-3 16 15,-1-2 24-15,3 3 13 16,-6-1 27-16,-5 7 53 16,-3 1 27-16,-3 4 17 15,-1-1-5-15,-4 4-46 16,-2-2-113-16,-4-2-213 15,-2-8-559-15,-1 8 0 16,1-1 0-16,3-3 0 16</inkml:trace>
  <inkml:trace contextRef="#ctx0" brushRef="#br0" timeOffset="44018.63">14573 15247 4247 0,'-12'0'33'16,"-8"-1"42"-16,-5 1 51 16,-5-5 30-16,1 0 23 15,-2-2 13-15,-4 1 35 16,-4-5-6-16,-5 4-1 16,-10 3-38-16,0 2-30 15,1 0-58-15,3 4-92 16,7 1-116-16,10 4-130 15,16-1-241-15,7-9-567 16,15 12 0-16,17-3 0 16,12-1 0-16</inkml:trace>
  <inkml:trace contextRef="#ctx0" brushRef="#br0" timeOffset="44322.97">14730 15473 2907 0,'-20'4'116'0,"-9"3"68"16,-13 0 44-16,-5 4 41 15,3-5 23 1,-2-2 15-16,-3 2 14 15,-4-3 3-15,-9-1 4 16,-5-2-66-16,-4 0-64 16,3 0-112-16,3-2-126 15,9 2-168-15,16 0-239 16,10-22-578-16,10 16 0 16,16-3 0-16,2-2 0 15</inkml:trace>
  <inkml:trace contextRef="#ctx0" brushRef="#br0" timeOffset="44729.02">13989 15118 3687 0,'0'2'53'16,"2"4"19"-16,-6 6 24 15,-3 7 17-15,-17 8 14 16,-8 7 19-16,-10 5 27 16,-11 0 19-16,-8 2 6 15,-1-1-11-15,-3 4-33 16,3-3-15-16,8-1-23 15,17-8-26 1,16-4-11-16,18-7-14 16,21-2-21-16,21-6-16 15,13 1-5-15,13 3-8 16,11-2-4-16,0 3-29 16,-3-4-107-16,-7-1-218 15,-11-13-721-15,-12 4 0 16,-15-4 0-16,-14-2 0 15</inkml:trace>
  <inkml:trace contextRef="#ctx0" brushRef="#br0" timeOffset="46702.47">11144 14494 1891 0,'0'-3'86'15,"0"-1"34"-15,0 0 39 16,0-4 38-16,0 2 28 16,0 2 37-16,0 1 43 15,0 0 38-15,0 3 16 16,0 0-34-16,-3 2-11 15,-7 14-21 1,-4 19-23-16,-5 22 7 16,-10 30-4-16,-4 38 15 15,-2 21-43-15,-4 20-43 16,-11 20 17-16,5 1 25 16,-3-5-40-16,3-9-16 15,1-10-17-15,5-17-53 16,3-14-48-16,1-13-74 15,7-14-12-15,5-22-16 16,9-15-60-16,4-15-42 16,7-19 0-1,3-8 11-15,13-8 14 16,10-9 18-16,18-5 32 16,19 1 16-16,27-1 20 15,22-2 27-15,19-1 41 16,24 0 20-16,22-1 5 15,16-4-9-15,13-5-54 16,2-1-45-16,-5-6-56 16,-18-2-35-16,-24 4-48 15,-31 2-12-15,-33 3-17 16,-27 1-1 0,-25 1 11-16,-20-1 36 0,-13-2 62 15,-7-1 48 1,-11-3 46-16,0-7 42 15,-6-6 35-15,1-10-2 16,-3-9-13-16,0-11-38 16,2-11-24-16,6-15-65 15,-1-14-71-15,6-15-56 16,1-20-13-16,1-18-5 16,2-14 9-1,0-13 10-15,0-13 19 16,5 0 31-16,4 6-6 15,2 6 15-15,7 11 42 16,2 21 48-16,-3 25 22 16,-6 27 26-16,-5 30 9 15,-3 22 25-15,-17 25 31 16,-9 14 36-16,-12 13 38 16,-17 15 40-16,-21 11 8 15,-13 6 5-15,-15 5-6 16,-11 0-24-16,-9-8-7 15,-16-4-27-15,-10-11-39 16,0-7-40 0,-3-8-34-16,2-6-42 15,14-7-60-15,17-4-87 16,14-4-174-16,24-7-622 16,20 6 0-16,24 5 0 15,22 2 0-15</inkml:trace>
  <inkml:trace contextRef="#ctx0" brushRef="#br0" timeOffset="47577.03">11197 15968 4318 0,'-11'-6'60'0,"1"0"52"16,0 4 47-1,2 8 28-15,5 11 28 16,-2 12 32-16,1 11 23 15,-1 3 3-15,-5-1 0 16,1-6-48-16,2-8-120 16,6-11-101-16,-1-6-104 15,2-8-74-15,3-13-48 16,2-8-41-16,0-12-20 16,8-7-10-16,2-10-2 15,5 0 31 1,7 1 74-16,1 4 54 15,2 7 85-15,0 7 78 16,-2 10 47-16,-7 10 37 16,-6 6 6-16,-11 11 13 15,-4 9 8-15,-12 9 4 16,-6 3 5-16,-7 7 0 16,-6-6-28-16,3-2-33 15,5-6-32-15,7-9-49 16,10-6-29-16,1-5-19 15,10-5-9 1,4-6-4-16,9-1 2 16,1-3 9-16,8 5 19 15,-1 1 30-15,-6 6 29 16,1 6 43-16,-6 7 65 16,-8 2 52-16,-2 6 34 15,-10 2-5-15,-11-3 4 16,-11-1-17-16,-6-5-41 15,-8-3-70-15,-1-5-65 16,0-4-31-16,6-2-67 16,5 0-92-16,9-2-122 15,13-2-132 1,12-3-287-16,5-1-341 16,12-2 0-16,12 3 0 15,4-5 0-15</inkml:trace>
  <inkml:trace contextRef="#ctx0" brushRef="#br0" timeOffset="47797.4">11587 16085 5124 0,'-11'2'-25'0,"-5"6"-4"15,3 5-5-15,-3 3-35 16,12 1-74-1,2 1-113-15,4-5-158 16,21-11-416-16,-16 1 0 16,-4-4 0-16,0-9 0 15</inkml:trace>
  <inkml:trace contextRef="#ctx0" brushRef="#br0" timeOffset="48010.52">11525 15927 3350 0,'21'-16'18'0,"7"-2"20"15,9 2 17-15,14 3 24 16,-7 11 40-16,0 17 38 16,-7 8 36-1,-9 11 30-15,-16 2 19 16,-5 6 6-16,-18 2-10 16,-13-1-18-16,-9-5-40 15,-7-7-86-15,-7-6-150 16,3-7-200-16,12-13-772 15,-4-3 0-15,7-5 0 16,10-4 0-16</inkml:trace>
  <inkml:trace contextRef="#ctx0" brushRef="#br0" timeOffset="48351.49">11087 16544 5685 0,'14'0'-1'0,"16"0"13"0,21 0 18 16,18-1 83-16,24-4 71 15,16-3 5-15,17-1 17 16,10 0-133-16,3 2-148 16,-4 4-285-1,-15-28-851-15,-15 32 0 16,-22 1 0-16,-18 0 0 15</inkml:trace>
  <inkml:trace contextRef="#ctx0" brushRef="#br0" timeOffset="60106.53">15128 16594 1909 0,'0'0'13'16,"2"0"10"-16,0-1 16 0,-1-4 7 16,5 3 4-1,-2-4 1-15,-1 0 5 16,3 3 26-16,-3 1 23 15,-1 0 11-15,0-3 4 16,2 1-3-16,2-5-4 16,1-3 9-16,3-2 18 15,-1-1 10-15,2-1 2 16,0 1-20 0,-2 1-16-16,2 2 2 0,-2 4 5 15,-5 3 2 1,2 1 10-16,-1 6 11 15,-2 9 3-15,-3 10 11 16,0 10-5-16,-11 13 4 16,2 9-5-16,-1 2-17 15,-5 2-20-15,1-3-26 16,4-4-80-16,4-6-132 16,3-10-153-16,3-14-189 15,6-20-451-15,4 0 0 16,1-12 0-16,-1-7 0 15</inkml:trace>
  <inkml:trace contextRef="#ctx0" brushRef="#br0" timeOffset="60407.87">15380 16446 3193 0,'12'-13'101'16,"1"1"69"-16,7-3 39 16,4 5 14-1,2 4 6-15,-5 13 7 0,0 9 17 16,-8 9 15 0,1 8 4-16,-11 7-44 0,-3 0-42 15,0 2-65 1,0-4-35-16,0-1-35 15,0-6-65-15,0-4-138 16,0-5-216-16,31-12-690 16,-28-1 0-16,-1-8 0 15,-4-6 0-15</inkml:trace>
  <inkml:trace contextRef="#ctx0" brushRef="#br0" timeOffset="60671.31">15365 16680 3738 0,'0'-1'86'16,"3"-2"48"-16,9-2 28 16,9-3 18-16,10 1 7 15,12-1 0-15,6-3-26 16,-2 3-84-16,-3 0-139 15,3-4-304-15,-20 8-530 16,-7 1 0 0,-3 2 0-16,-5-3 0 15</inkml:trace>
  <inkml:trace contextRef="#ctx0" brushRef="#br0" timeOffset="88602.07">22587 15931 2359 0,'-3'0'36'0,"-2"-2"32"16,2 0 29-16,0 0 23 15,3 2 19-15,0 0 16 16,0 0 13-16,0-1 6 16,0 1 13-16,0 0-12 15,0 0-11-15,3 0-11 16,6 0-22-16,9 0-18 15,9 0-19-15,14 0-13 16,15 3-7 0,11-1-2-16,11 3-18 15,3 0-37-15,-2 2-61 16,-8 1-71-16,-14-1-107 16,-6-1-144-16,-13-3-410 15,-13 7 0-15,-11-1 0 16,-6 2 0-16</inkml:trace>
  <inkml:trace contextRef="#ctx0" brushRef="#br0" timeOffset="88888.56">22606 16190 4182 0,'0'0'-4'0,"0"-3"-4"16,6 3 13-16,9 3 12 15,11-1 16-15,14-1 6 16,10 3 1-16,9-2-2 16,4 1-2-16,3 3-31 15,-3-2-16-15,-2 0-42 16,-7 2-103-16,-3-6-173 15,3-4-437-15,-18 2 0 16,-5-2 0-16,-8-6 0 16</inkml:trace>
  <inkml:trace contextRef="#ctx0" brushRef="#br0" timeOffset="89219.06">23082 15796 4626 0,'0'0'-86'16,"3"0"10"-16,7 3 11 16,11 8 10-16,15 8 7 15,7 8 9-15,8 13 2 16,-6 7-1-16,-1 5 2 15,-11-1 56-15,-12-1 34 16,-11 1-10-16,-13-3-8 16,-11-6-14-16,-15 2-32 15,-7-7-39-15,-4 1-56 16,-1-8-103-16,13-8-141 16,9-13-371-16,11 1 0 15,16-8 0 1,17-7 0-16</inkml:trace>
  <inkml:trace contextRef="#ctx0" brushRef="#br0" timeOffset="89514.2">24012 15986 4698 0,'-2'1'23'0,"-1"12"17"16,-4 11 11-16,1 16 6 15,3 13-2-15,-3 14-6 16,3 1-29 0,3-2-65-16,0-4-69 15,1-9-90-15,1-7-112 16,2-16-100-16,1-12-56 15,4-11-213-15,-5-5 0 16,-4-16 0-16,-10-10 0 16</inkml:trace>
  <inkml:trace contextRef="#ctx0" brushRef="#br0" timeOffset="89793.72">23744 16020 1668 0,'-11'-49'214'15,"3"-13"50"-15,2-16 32 16,9-10 19-16,28 22 10 15,11 16 7-15,14 16 6 16,16 20 16 0,2 12 17-16,1 21-111 15,-12 16-70-15,-13 13-45 16,-20 4-23-16,-16 13-11 16,-19-5-7-16,-19-4-10 15,-19 2-17-15,-12-7-46 16,-7-4-59-16,-3-9-64 15,9-11-93-15,14-9-113 16,23-11-149-16,26-18-465 16,8-1 0-16,21-6 0 15,10-4 0 1</inkml:trace>
  <inkml:trace contextRef="#ctx0" brushRef="#br0" timeOffset="90218.94">24462 16024 4336 0,'-13'6'69'15,"-13"6"32"-15,-6 8 3 16,-4 7 4-16,8 5-3 16,7 2-3-1,13-4-7-15,7-3-3 16,13-5 2-16,12-5-33 15,7-9-51-15,4-5-44 16,10-10-15-16,-4-7-10 16,-7-9-13-16,-7-2-9 15,-9-8 10-15,-7 2 17 16,-6-2 29-16,-7 5 33 16,-3 9 41-16,-1 5 30 15,-4 8 41-15,1 2 20 16,-2 14 39-16,8 9 23 15,-4 7-3 1,11 4-27-16,5 11-68 16,15-7-72-16,1-1-76 15,9-4-75-15,5-8-99 16,-3-10-95-16,-2-4-155 16,-3-14-127-16,-4-14-276 15,-9 0 0-15,-3-8 0 16,-4-11 0-16</inkml:trace>
  <inkml:trace contextRef="#ctx0" brushRef="#br0" timeOffset="90923.55">24924 15568 3075 0,'0'15'100'15,"0"18"67"-15,0 15 23 16,-3 15 14-16,3 8 2 15,-1 8-2-15,-2-2-22 16,1-8-59-16,1-8-66 16,1-10-140-16,0-13-163 15,-5-16-190-15,-7-9-312 16,-8-9 0-16,-5-4 0 16,-10-4 0-16,-1 2 3321 15,4-11-2913 1,7-4 53-16,3-7 72 0,9 2 76 15,10-9 90 1,8 9 81-16,10 1 91 16,14 2 130-16,8 2 127 15,11 3-40-15,6 8-80 16,4 4-29-16,-8 2-42 16,-7 4-53-16,-10 0-22 15,-15 2-3-15,-11 5 5 16,-7-3-2-16,-7-2-3 15,-5 0-2-15,-3-3-21 16,2-3-21-16,5-3-28 16,2-6-13-16,13-9-13 15,7-5-20 1,10-8-35-16,6 0-38 16,7 0-19-16,-3 4-29 15,1 6-16-15,-7 5-12 16,-2 9 0-16,-7 2 39 15,-6 4 37-15,-7 5 65 16,-5 9 54-16,-4 9 46 16,-4 11 27-16,0 9 30 15,3 2 23-15,-1 0 4 16,7-7-6-16,8-7-23 16,13-10-34-16,4-8-63 15,8-7-38 1,1-13-12-16,-6-7-9 15,-5-10-19-15,-14-4-42 16,-6-9-53-16,-11-1-35 16,-7-1-6-16,-6 5-3 15,-7 6-27-15,-2 10-166 16,-4 0-381-16</inkml:trace>
  <inkml:trace contextRef="#ctx0" brushRef="#br0" timeOffset="91329.15">25586 15981 3806 0,'2'17'14'0,"-2"10"-6"15,1 10-16-15,-1 9-2 16,0-6 3-16,-4-4 4 15,-2-8-2-15,0-7-16 16,0-9-14-16,3-8-56 16,3-10-45-16,0-7 0 15,6-13-19-15,7-8-6 16,4-7-18-16,13-7 1 16,5 2 45-1,2 6 75-15,1 5 75 16,-8 12 116-16,0 15 128 15,-8 6 56-15,-2 14 52 16,-6 13 16-16,-5 9 17 16,-4 5-8-16,-4 5-88 15,-1 1-172-15,2-9-241 16,18-14-917-16,-13-2 0 16,3-12 0-16,2-5 0 15</inkml:trace>
  <inkml:trace contextRef="#ctx0" brushRef="#br0" timeOffset="91635.51">25999 16109 4416 0,'10'-3'18'0,"7"-2"-2"16,7-3-11-16,8 0-12 15,5-1-19-15,1-5-25 16,-3 0-19-16,-1-4-19 15,-13-3-10-15,-6 3-1 16,-7 0 5-16,-11 4 13 16,-13 5 42-16,-9 5 83 15,-9 7 61-15,-7 8 72 16,-3 13 37 0,2 6 23-16,9 12 8 0,8 8-48 15,12 2-84 1,10-2-128-16,21-11-211 15,15-18-748-15,19-8 0 16,7-8 0-16,8-17 0 16</inkml:trace>
  <inkml:trace contextRef="#ctx0" brushRef="#br0" timeOffset="91918.75">26566 15804 4544 0,'-24'-2'59'0,"0"0"14"16,-3 6 8-16,5 7 3 15,17 10 7-15,12 10 2 16,10 12 5-16,3 3 9 16,1 7 27-16,3 0-31 15,-3-3 5-15,-10-3-13 16,-7-5-11-16,-5-6 2 15,-10-8-23-15,-7-7-31 16,-3-10-67-16,-9-6-116 16,1-3-233-16,0-16-689 15,2 11 0 1,0-1 0-16</inkml:trace>
  <inkml:trace contextRef="#ctx0" brushRef="#br0" timeOffset="92401.68">24209 16960 3596 0,'20'-4'-3'0,"19"2"16"16,26-6 25-16,28 1 60 16,24 1 68-16,21 4 42 15,21 0 6-15,14 2 5 16,17 7-2-16,7 7-1 16,0 3-28-16,-9 3-73 15,-18 4-74-15,-25-2-92 16,-28-3-91-16,-28-3-65 15,-24-3-112 1,-25-7-158-16,-17-12-349 16,-11 6 0-16,-8-6 0 15</inkml:trace>
  <inkml:trace contextRef="#ctx0" brushRef="#br0" timeOffset="94315.59">26866 15980 3318 0,'0'0'49'15,"2"0"17"-15,-2 0 12 16,7 0 14-16,2 0 8 16,10-1 3-16,9-1 4 15,11-1 4-15,3-4 11 16,9-4-3-16,6-2-10 16,3-3 6-16,7-2 6 15,5-8 4-15,2-1 2 16,4-5 7-16,3-1 0 15,5-4-6-15,6-3-14 16,1-1-18 0,6-7-23-16,-4 2-27 15,3-3-31-15,-6 1-35 16,0-4-27-16,-2 4-23 16,2-2-10-16,-3-2-6 15,-3-4-13-15,-5-3-15 16,-5-2-35-16,-8-6-25 15,-6-2-25-15,-5-3 2 16,-10 1-16-16,-11 4 16 16,-10-1-17-16,-17 7-1 15,-5 0 21-15,-14 7 19 16,-12 2 38 0,-8 4 26-16,-10 2 37 15,-13 5-4-15,-13 1-32 16,-9 8-29-16,-12 10 42 15,-4 10 72-15,2 6 40 16,6 6 13-16,7 12-1 16,11 0-1-16,9 4-20 15,13 3-29-15,17 0-54 16,12-15-401-16,10 7 0 16,14-5 0-16</inkml:trace>
  <inkml:trace contextRef="#ctx0" brushRef="#br0" timeOffset="94838.43">28162 13964 3738 0,'0'-6'2'0,"0"1"60"0,0-1 39 16,-3 2 11-1,-3 2 7-15,-9 5 8 16,-14 5 14-16,-10 10 12 16,-8 11 17-16,-5 6 67 15,3 11-32-15,0 0-55 16,11 1-37-16,8-1-12 16,21-4-3-16,6-1-5 15,23-6-11-15,18 0-8 16,13-5-12-16,4 1-12 15,8-6 23 1,-1 0 4-16,-8-4 15 0,-5-4 8 16,-9-2-26-16,-7 1-76 15,-8-7-67 1,-6-2-123-16,-8-2-229 16,-3-24-723-16,-3 15 0 15,-2-2 0-15,-3-1 0 16</inkml:trace>
  <inkml:trace contextRef="#ctx0" brushRef="#br0" timeOffset="95481.62">28696 13096 3688 0,'0'-2'12'0,"0"2"103"16,6 8 61-16,-1 6 19 15,1 16 7-15,3 11 0 16,-5 13 2-16,-1 2-2 16,0-1-25-16,-1-3-34 15,-1-3-127-15,4-9-210 16,5-9-270-16,-4-22-470 16,2-1 0-16,4-9 0 15,2-12 0-15</inkml:trace>
  <inkml:trace contextRef="#ctx0" brushRef="#br0" timeOffset="95700.86">29006 12936 2618 0,'2'0'80'0,"2"7"60"16,-2 9 56-16,4 12 46 15,1 13 15-15,-1 13 3 16,-1 3-9-16,4 4-36 16,-3-2-79-16,3-2-119 15,-1-5-271-15,-5-5-577 16,-6-7 0 0,-5-4 0-16,-7-7 0 15</inkml:trace>
  <inkml:trace contextRef="#ctx0" brushRef="#br0" timeOffset="96001.04">28492 13762 4496 0,'19'2'-16'0,"11"4"47"0,14 2 44 16,16 5 33-1,8 4 17-15,7 1 13 16,2 0 1-16,4 0-4 16,-4-6-17-16,0 0-9 15,-6-8-116-15,-7-4-190 16,1-13-304-16,-14-5-449 15,-10-11 0-15,-11-10 0 16,-14-13 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1:57:51.086"/>
    </inkml:context>
    <inkml:brush xml:id="br0">
      <inkml:brushProperty name="width" value="0.05292" units="cm"/>
      <inkml:brushProperty name="height" value="0.05292" units="cm"/>
      <inkml:brushProperty name="color" value="#FF0000"/>
    </inkml:brush>
  </inkml:definitions>
  <inkml:trace contextRef="#ctx0" brushRef="#br0">28418 11007 2931 0,'-15'5'82'0,"-3"1"33"15,-8 5 31-15,-4 3 11 16,12-1 8-16,1 0 7 15,4 1 4-15,5-4 3 16,8-2 7-16,-3-3-37 16,3-4-18-16,3-1-26 15,7 0-25-15,12-4-19 16,20-9-30-16,30-9-42 16,32-9-52-16,24-22-36 15,29-14-56 1,27-18-151-16,18-40-540 15,3 21 0-15,-17 1 0 16,-33 9 0-16</inkml:trace>
  <inkml:trace contextRef="#ctx0" brushRef="#br0" timeOffset="966.94">33081 10772 2776 0,'-29'10'119'16,"-13"7"45"-16,-9 5 29 15,-6 8 25-15,13 1 22 16,9-4 26-16,18-5 27 16,9-4 14-1,20-10 5-15,30-6-73 16,26-5-60-16,33-7-97 0,30-10-129 16,19-5-174-1,25-19-803-15,-29-2 0 16,-17-6 0-16</inkml:trace>
  <inkml:trace contextRef="#ctx0" brushRef="#br0" timeOffset="1684.62">29389 12008 4032 0,'-3'6'22'0,"-8"3"51"16,-4 7 30-16,-8 7 17 15,-11 8 13-15,-4 5 8 16,-4 8 7-16,-4 4 7 16,5-1 4-1,9-3 13-15,8-10-22 16,15-6-49-16,21-12-28 15,38-9-47-15,40-17-79 16,41-17-72-16,33-15 0 16,26-18-62-16,9-17-252 15,-13-4-496-15,-19-4 0 16,-24 3 0-16,-25 10 0 16</inkml:trace>
  <inkml:trace contextRef="#ctx0" brushRef="#br0" timeOffset="2183.52">31729 12616 3712 0,'-12'0'28'16,"-12"5"50"-16,-9 9 30 16,-9 7 16-16,-3 4 20 15,7 5 15 1,16-2 4-16,11-9 20 0,33-5 11 15,36-6-17 1,44-8-87-16,32-8-99 16,38-8-92-16,11-9-165 15,21-11-690-15,-28 1 0 16,-15-5 0-16,-11-4 0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1:58:30.304"/>
    </inkml:context>
    <inkml:brush xml:id="br0">
      <inkml:brushProperty name="width" value="0.05292" units="cm"/>
      <inkml:brushProperty name="height" value="0.05292" units="cm"/>
      <inkml:brushProperty name="color" value="#FF0000"/>
    </inkml:brush>
  </inkml:definitions>
  <inkml:trace contextRef="#ctx0" brushRef="#br0">19767 3164 2111 0,'0'0'88'16,"0"0"28"-16,0 0 12 15,0 0 9 1,0 0 11-16,0 0 18 16,0 0 21-16,0 0 13 15,0 0 22-15,0 0-7 16,0-1-11-16,0 1 0 16,0 0 18-16,3 1-5 15,-3 8 7-15,0 6-2 16,3 6-3-16,-12 12 30 15,2 9-11-15,-7 18 18 16,2 6-13-16,-7 3-22 16,10-2-69-1,-5 0-74-15,7-17-95 16,2-11-126-16,4-5-210 16,44-18-877-16,-32-5 0 15,-2-11 0-15,1-13 0 16</inkml:trace>
  <inkml:trace contextRef="#ctx0" brushRef="#br0" timeOffset="295.73">19271 3237 3555 0,'0'0'21'0,"6"0"49"16,12 0 35-16,8 0 22 15,14-2 24-15,14-3 21 16,7-2 13-16,3-3 3 16,2-1-24-16,-6 0-88 15,-5 2-202-15,20-10-811 16,-37 13 0-16,-4 0 0 15,1 1 0-15</inkml:trace>
  <inkml:trace contextRef="#ctx0" brushRef="#br0" timeOffset="682.78">19912 3627 4694 0,'0'2'38'16,"4"1"34"-16,9-1 12 16,4 0-11-16,3-2-19 15,9-7-27-15,-1-1-39 16,-5-4-43-16,-9-8-30 15,-6-4-13-15,-6-1-55 16,-12 1-32 0,-4 4 9-16,-9 10 43 15,-5 3 66-15,-4 12 63 16,4 4 68-16,6 14 78 16,6 9 53-16,11 4 31 15,4 7 14-15,5-3-3 16,10-5-50-16,1-2-128 15,7-8-217-15,11-14-313 16,-5-7-488-16,-4-8 0 16,-2-7 0-16</inkml:trace>
  <inkml:trace contextRef="#ctx0" brushRef="#br0" timeOffset="892.39">20145 3188 4231 0,'-1'-3'83'0,"-1"0"33"15,-4 3-6-15,-2 2-27 16,1 5-69-16,4 9-130 16,0 0-252-16,2 7-462 15,5 0 0 1,2-4 0-16,5 0 0 15</inkml:trace>
  <inkml:trace contextRef="#ctx0" brushRef="#br0" timeOffset="1144.03">20404 3429 3618 0,'-16'0'68'0,"-7"7"44"16,-2 5 21-16,-5 9 16 16,8 5 5-16,4 13 2 15,12 2-10-15,5 0-24 16,8-3-54-16,14-3-94 16,11-11-144-1,7-12-164-15,14-16-505 16,-14 0 0-16,-4-6 0 15,-8-9 0-15</inkml:trace>
  <inkml:trace contextRef="#ctx0" brushRef="#br0" timeOffset="1502.07">20570 3461 3646 0,'1'0'103'0,"2"2"43"15,-1 11 21 1,2 9 10-16,-1 9 6 15,5 9 5-15,-2 7 4 16,0-3 2-16,-2-6-2 16,1-9-51-16,-2-4-72 15,0-10-68-15,0-9-58 16,-2-4-43-16,4-7-34 16,1-14-16-16,3-9-10 15,4-6-1-15,3-5 7 16,3 2 20-1,-1 1 48-15,0 11 68 16,0 9 56-16,-4 9 50 16,-3 5 35-16,-4 16 12 15,-3 6 5-15,-2 8-29 16,-2 2-99-16,0 5-127 16,4-7-170-16,19-10-197 15,-5-1-320-15,6-9 0 16,0-7 0-16</inkml:trace>
  <inkml:trace contextRef="#ctx0" brushRef="#br0" timeOffset="1685.84">21069 3573 4185 0,'0'16'52'0,"0"6"22"15,-1 7-4 1,1 10-30-16,1-1-89 15,3-1-152-15,13-14-633 16,-12 3 0-16,0-12 0 16,2-8 0-16</inkml:trace>
  <inkml:trace contextRef="#ctx0" brushRef="#br0" timeOffset="1844.82">21080 3404 3900 0,'-3'-14'82'16,"3"-2"-3"0,0 1-76-16,0-3-130 15,10 0-231-15,-4 11-357 16,5 4 0-16,9-1 0 16,5 2 0-16</inkml:trace>
  <inkml:trace contextRef="#ctx0" brushRef="#br0" timeOffset="2057.26">21396 3438 4015 0,'-19'16'148'0,"-12"9"43"16,4 9 19-16,0 10-4 15,14 0-31 1,6 1-66-16,17-3-133 15,7-11-170-15,18-11-773 16,-2-7 0-16,4-5 0 16,-3-8 0-16</inkml:trace>
  <inkml:trace contextRef="#ctx0" brushRef="#br0" timeOffset="2382.44">21546 3577 3724 0,'-11'-4'213'0,"-3"2"38"15,-4 6 53 1,-7 11 44-16,9 9 30 0,3 8-15 16,8 7-19-1,5-7-25-15,15-5-63 16,-3-7-164-16,12-9-104 16,2-7-70-16,2-10-69 15,-2-11-60-15,-5-5-43 16,-3-12 10-16,-4-5 22 15,-1-1 26-15,-4 1 85 16,-2 11 64-16,-3 8 45 16,2 11 45-1,-3 14 23-15,-2 15 19 0,2 7 5 16,2 12-60 0,1 2-161-16,15-2-336 15,-9-6-488-15,5-6 0 16,1-10 0-16,0-8 0 15</inkml:trace>
  <inkml:trace contextRef="#ctx0" brushRef="#br0" timeOffset="2876.63">19757 4403 2185 0,'42'-5'156'0,"26"-2"137"16,33-2 71-16,37 0 41 16,26-1 69-16,36 6 25 15,25 2-14 1,25-2-92-16,14 5-81 16,-6 6-217-16,-11-5-1227 15,-28 2 0-15,-39-1 0 16,-45-2 0-16</inkml:trace>
  <inkml:trace contextRef="#ctx0" brushRef="#br0" timeOffset="5772.3">18818 3642 1089 0,'0'0'29'0,"0"-1"31"15,0 1 25 1,0 0 14-16,0 0 11 15,0 0 15-15,0 0 29 16,0 0 39-16,0 1 32 16,0 1 13-16,0 0 1 15,0-2-15-15,0 0-16 16,-7 0-5-16,-4 2 2 16,-3 0 1-16,-7 2-15 15,-7 1-26-15,-3 1-21 16,-9 2-16-16,-11 3-15 15,-7 1-6 1,-11 1-3-16,-14 1-2 16,-7 2-12-16,-15-3-17 15,-9 2-12-15,-11-3-14 16,-8-1-10-16,-13 1-5 16,-8-1 4-16,-4-3 0 15,-1 2 10-15,-7-3 3 16,1 0 7-16,-1-4 6 15,3 1 2-15,-1-2 8 16,5 0 0-16,4-1-3 16,-2-2-6-16,2 2-13 15,2-1-12-15,1 2-9 16,-2-2-10 0,5 0-6-16,6 0-5 0,3 0-5 15,9 0-5 1,4 0 2-16,9-2-3 15,0-1 0-15,4 1-4 16,5-2-7-16,3 1-11 16,5-1-7-16,3-2-2 15,5 0-3-15,-2-2 0 16,4 1-6-16,-3-1-13 16,3-2-11-1,0-2-6-15,2-2 5 16,-2-6 12-16,4-1 7 15,3-4 2-15,-1 1-1 16,4 3 4-16,1-2 6 16,1 3 15-16,-1 2 12 15,3 2 10-15,5-1 6 16,-2 2-5-16,6-1-1 16,2-1-1-16,1 4 5 15,-1-1-2-15,2 0-6 16,2 1-3-1,0-5-4-15,-2 2 0 16,2-3-2-16,-1-3 10 16,2-1 9-16,7-3 11 15,3-3 9-15,6 3 6 16,10 2 2-16,7-1-5 16,8 3-24-16,7 4-82 15,2 2-110-15,8 1-202 16,0-7-508-16,1 14 0 15,2-2 0-15</inkml:trace>
  <inkml:trace contextRef="#ctx0" brushRef="#br0" timeOffset="6414.76">11277 3515 2618 0,'0'-2'68'16,"0"2"56"-16,0 0 50 15,0 0 24-15,0 0 16 16,0 0 16-16,0 0 10 16,0-4 8-16,0-7 10 15,0-1-16 1,0-8-46-16,3-8-56 0,-3-1-48 15,1-9-24 1,2 1-16-16,1-5-17 16,-1 2-12-16,-1 1-7 15,-1 2-12-15,-1 3 0 16,0 5-4-16,0 3-2 16,0 3 0-16,0 7-1 15,2 0 0-15,-2 1 5 16,2 5 0-16,-1 4 0 15,4-1 2-15,7 2 4 16,4 5 6-16,8-1 8 16,8 2 9-1,6 4 6-15,2 3 4 16,2 2-3-16,-3 1 1 16,-4-1-2-16,-5 1-40 15,-7-3-127-15,-2-2-220 16,-6-11-655-16,-9 9 0 15,-3-8 0-15,-1 0 0 16</inkml:trace>
  <inkml:trace contextRef="#ctx0" brushRef="#br0" timeOffset="7970.01">8088 3409 3022 0,'-14'46'77'15,"-2"10"22"-15,0 10 7 16,-2 11 2 0,10-17-6-16,5-14-50 15,2-6-152-15,22-19-593 16,-18 0 0-16,-3-15 0 16,0-9 0-16</inkml:trace>
  <inkml:trace contextRef="#ctx0" brushRef="#br0" timeOffset="8195.44">7821 3067 4358 0,'-13'-7'-7'0,"0"0"0"16,5-1-35-16,-5 1-98 15,13 1-122-15,10 3-158 16,-5 6-276 0,4 4 0-16,3 3 0 15</inkml:trace>
  <inkml:trace contextRef="#ctx0" brushRef="#br0" timeOffset="8563.93">8003 3373 2795 0,'6'25'116'16,"4"6"49"-16,2 10 38 16,-1 10 22-16,-2-3 6 15,-2-3 0 1,-5 2 1-16,1-6-17 16,-2-5-39-16,-1-4-124 15,0-13-87-15,2-8-103 16,1-11-108-16,0-14-48 15,2-16 3-15,1-16 7 16,5-12 9-16,2-6 62 16,8 2 86-16,1 7 96 15,3 13 78-15,0 11 84 16,1 17 110-16,-1 8 59 16,-3 19 24-16,0 16 7 15,-7 14-4 1,-6 7-41-16,-6 4-46 15,-3 4-54-15,0-4-108 16,0-6-153-16,3-8-263 16,-1-21-619-16,6 1 0 15,3-15 0-15</inkml:trace>
  <inkml:trace contextRef="#ctx0" brushRef="#br0" timeOffset="9219.04">8677 3459 4809 0,'3'-13'-121'0,"0"-1"18"16,5-9 5-1,-2-9-6-15,2-6-19 16,-4-5-21-16,-1-4-4 15,-6-3-1-15,-2-1 7 16,-8 5 133-16,2 7 7 16,-2 13-4-16,-1 10 0 15,2 11 22-15,5 21 52 16,3 19 46-16,4 22 18 16,4 21 7-1,6 22-4-15,0 7-9 0,4-3-9 16,3-3-37-16,-1-11-53 15,-5-13-71 1,-5-16-136-16,-3-14-139 16,-2-19-94-16,-5-36-317 15,-10 8 0-15,-7-7 0 16,-3-10 0-16,-36-5 3189 16,43 15-2764-16,1-22 61 15,11-6 12-15,8 3 41 16,44 3 74-16,-34 2 84 15,10 2 126-15,2 5 135 16,-2 2 92-16,3 9 48 16,-4 2-145-16,-2 3-46 15,-2 4 11 1,-2 4 0-16,0-2-17 16,0 3-20-16,1-1-22 15,1 0-30-15,0-3-36 16,0-2-44-16,-4-3-29 15,-4-7-32-15,-7-5-47 16,-6-7-20-16,-12-2-14 16,-6 3-12-16,-3 2-29 15,-7 6-83-15,6 7-100 16,7 2-383 0</inkml:trace>
  <inkml:trace contextRef="#ctx0" brushRef="#br0" timeOffset="9518.57">9031 3550 4452 0,'15'13'94'0,"2"3"21"16,0 12 10-16,2 4 2 15,-15 2 0-15,-1-5-1 16,-3-2 3-16,0-10 1 15,0-7 3-15,0-6-58 16,0-5-40 0,0-12-11-16,0-10-3 15,0-8-3-15,0-13-13 16,0-6-42-16,3 0-88 16,-3-2-111-16,3 11-179 15,5 1-569-15,-7 16 0 16,2 13 0-16,-1 7 0 15</inkml:trace>
  <inkml:trace contextRef="#ctx0" brushRef="#br0" timeOffset="10004.01">9120 3463 2304 0,'7'16'213'0,"3"5"44"0,4 6 32 16,6 9 14 0,-2-8 8-16,-3 0 1 15,-1-5 0-15,-3-1 0 16,-3-9-7-16,-3-1-177 15,-2-7-66-15,-3-3-76 16,3-9-47-16,0-9-18 16,2-11-6-16,4-2 3 15,4-9 5 1,8 4 8-16,0 4 24 0,2 8 30 16,0 11 16-1,5 5 38-15,-5 9 22 16,1 12 6-16,-5 7 4 15,-3 4 7-15,-7 5-2 16,-4-4-10-16,-4-6-19 16,-1-6-20-16,0-5-19 15,2-6-23-15,-2-4-46 16,2-11 5-16,-2-9-3 16,7-9 4-16,2-7 15 15,2-5 22-15,8 1 20 16,-5 8 30-16,0 6 34 15,-1 9 21-15,-3 7 43 16,1 6 6 0,-1 4 6-16,4 10-5 15,-2 6-17-15,-3 4-34 16,4 5-87-16,0 4-148 16,3-12-254-16,1-11-637 15,8 0 0-15,2-6 0 16,2-9 0-16</inkml:trace>
  <inkml:trace contextRef="#ctx0" brushRef="#br0" timeOffset="10377.01">9923 3352 5082 0,'-12'5'14'15,"-7"4"51"-15,-5 9 48 16,-1 7 46-16,6 2 8 15,10 2-2-15,4 0-12 16,5-2-21-16,8-4-13 16,7-6-19-16,5-7-48 15,4-6-105-15,1-8-90 16,-4-8-64 0,-3-13-15-16,-5 0 6 15,-10-2 25-15,0-1 55 16,-3 8 44-16,0 5 46 15,0 9 35-15,0 2 72 16,0 5 49-16,0 8 20 16,0 8-1-16,0 4-43 15,0 1-75-15,7 1-122 16,10-4-150-16,10-10-206 16,4-12-471-16,6-1 0 15,0-6 0-15,-7-9 0 16</inkml:trace>
  <inkml:trace contextRef="#ctx0" brushRef="#br0" timeOffset="10542.54">10157 3407 3660 0,'-15'2'128'0,"-4"4"36"16,-2 11 12-16,1 5 2 16,12 3-14-16,5 9-56 15,3-3-83-15,16-6-89 16,9-5-193-16,5-15-599 15,3-3 0-15,-1-2 0 16,-5-12 0-16</inkml:trace>
  <inkml:trace contextRef="#ctx0" brushRef="#br0" timeOffset="10720.42">10318 3490 4460 0,'0'0'134'0,"0"-2"16"15,3 2 45-15,0 5 24 16,1 7-3-16,2 8-48 15,-4 5-53-15,1 2-82 16,-2 0-99-16,1-10-247 16,1-6-164-16,0-51-489 15,-3 36 0-15,-5-9 0 16,-2-8 0 0</inkml:trace>
  <inkml:trace contextRef="#ctx0" brushRef="#br0" timeOffset="10842.64">10294 3319 3737 0,'-3'-18'10'16,"-2"1"-3"-16,0-1-33 16,2 0-62-16,3 9-110 15,13 7-490-15,-7 4 0 16,6 4 0-16,4 2 0 16</inkml:trace>
  <inkml:trace contextRef="#ctx0" brushRef="#br0" timeOffset="11392.74">10515 3409 4217 0,'0'10'54'0,"0"7"49"16,0 6 37-16,-1 4 17 16,2 2 3-16,3-3-1 15,-2-4 1-15,1-6 0 16,3-5 6-16,2-7-24 15,3-4-60-15,-2-8-80 16,4-7-78-16,0-10-43 16,-2-5-56-16,2-7 1 15,4 2 4 1,-1 4 18-16,1 2 13 16,1 8 27-16,-6 10 44 15,0 7 65-15,-3 5 67 16,-3 10 40-16,0 6 61 15,0 2 9-15,-1 4-10 16,0-4-20-16,5-3-21 16,-3-4-22-16,4-7-23 15,-2-3-39-15,0-2-21 16,3-4-11-16,-2-2-6 16,-2-3-6-1,1 0 14-15,0 2 22 16,-3-1 27-16,2 2 44 15,1 3 7-15,7 2 23 16,2 0 2-16,5 9 5 16,-1 5-1-16,4 4 3 15,-2 5-26-15,-3 3-86 16,-4-2-87-16,-2-2-165 16,-6-3-148-16,0-5-234 15,-8-27-509-15,-11 14 0 16,-11-4 0-16,-9-3 0 15</inkml:trace>
  <inkml:trace contextRef="#ctx0" brushRef="#br0" timeOffset="11566.21">10614 3053 4600 0,'-10'0'1'15,"-4"10"-7"-15,-4 10-77 16,4 11-239-16,0 3-516 16,4 13 0-16,7-1 0 15</inkml:trace>
  <inkml:trace contextRef="#ctx0" brushRef="#br0" timeOffset="12636.04">7781 3486 1542 0,'0'0'176'15,"0"0"44"-15,2 0 32 16,-2 0 49-16,0 0 47 16,0 0 39-1,0-2 21-15,0 2 13 0,0 0 10 16,0 0-58-1,3 7-26-15,-2 17-35 16,1 9-10-16,1 9-51 16,0 8-52-16,-3-1-44 15,0-4-94-15,2-8-61 16,1-4-92-16,-3-6-179 16,4-10-259-16,3-13-588 15,-4-2 0-15,2-6 0 16,0-5 0-1</inkml:trace>
  <inkml:trace contextRef="#ctx0" brushRef="#br0" timeOffset="13139.56">7768 3273 1848 0,'-2'0'171'16,"2"1"33"-16,-1-1 17 15,1 0 10-15,0-1 5 16,0 1 15-16,0 0 10 16,0 1 4-1,0 2 1-15,0-2-113 16,0 3-46-16,0-2-31 15,1-2-9-15,3 0-5 16,-1 0 3-16,1 0-9 16,-3 0-3-16,1 0 4 15,-2 0 13-15,0 0-2 16,0 0-2-16,0 0-4 16,0 0-43-16,0 1-100 15,0 2-178-15,6-3-660 16,-5 6 0-16,1-4 0 15</inkml:trace>
  <inkml:trace contextRef="#ctx0" brushRef="#br0" timeOffset="20190.84">22720 3219 2686 0,'0'0'122'0,"0"0"22"15,0 0 14-15,0 0 30 16,0 1 45-16,-3 9 14 16,3 8 15-16,-5 7 4 15,-1 9 3-15,-2 7-78 16,0-1-62-16,-2-5-113 15,4-1-152-15,6-12-271 16,0-1-466 0,0-8 0-16,3-10 0 15,4-4 0-15</inkml:trace>
  <inkml:trace contextRef="#ctx0" brushRef="#br0" timeOffset="20466.43">22698 3179 3390 0,'8'-13'62'0,"6"-4"42"15,12 0 33-15,6 1 28 16,4 7 23 0,-3 9 10-16,-8 7 0 15,-8 11 7-15,-11 2 6 16,-9 5-21-16,-12 5-10 15,-13-3-29-15,-10-1-23 16,-10-2-29-16,-1-5-34 16,6 1-60-16,8-5-132 15,22-8-217-15,46-4-697 16,-21-2 0-16,15-6 0 16</inkml:trace>
  <inkml:trace contextRef="#ctx0" brushRef="#br0" timeOffset="20825.88">22970 3334 3382 0,'0'7'151'16,"0"0"22"-16,3 4 11 16,1-1 3-16,-1-2-6 15,4-1-17-15,6-7 2 16,7 1-28-16,7-2-30 15,5-9-104-15,1-5-61 16,1-3-20-16,-8-4 1 16,-5-2 28-16,-6 2 50 15,-6 6 61 1,-6 5 25-16,-3 4 33 16,0 5 40-16,-6 10 45 15,-6 13 40-15,-6 12 1 16,-6 12 0-16,-4 13-48 15,1 5-51-15,3-3-121 16,10-1-131-16,5-9-192 16,15-15-891-16,-5-6 0 15,8-13 0-15</inkml:trace>
  <inkml:trace contextRef="#ctx0" brushRef="#br0" timeOffset="21030.23">23416 3138 2298 0,'-14'25'114'0,"-5"14"12"16,-5 16 1-16,-3 12-19 15,-1-3-102-15,9-10-171 16,5-5-357-16,1-6 0 15,4-16 0-15,-6-11 0 16</inkml:trace>
  <inkml:trace contextRef="#ctx0" brushRef="#br0" timeOffset="21184.66">23184 3473 3799 0,'9'-10'134'0,"6"-4"9"16,3 3-10-16,6-6-65 15,5 11-112-15,0 0-207 16,-1-19-545-16,-1 15 0 16,-1-1 0-16,-6-4 0 15</inkml:trace>
  <inkml:trace contextRef="#ctx0" brushRef="#br0" timeOffset="21541.8">23565 3069 2614 0,'6'-5'120'0,"-3"4"25"16,4 5 14 0,-3 11 8-16,-8 16 3 15,-9 15 7-15,-1 8 5 16,-3 6 4-16,-7-3 4 16,5-9-86-16,1-10-28 15,6-9-15-15,8-8-13 16,0-10-20-16,6-6-18 15,7-10-10-15,9-7-8 16,7-5-3-16,3-4 2 16,2 3 8-16,-6-1 28 15,-4 7 24-15,-13 8 9 16,-2 4 25-16,-7 10 18 16,-2 5 4-1,-2 5-1-15,-3 3-60 16,3 4-130-16,1-6-202 15,38-16-638-15,-25 5 0 16,5-8 0-16,1-4 0 16</inkml:trace>
  <inkml:trace contextRef="#ctx0" brushRef="#br0" timeOffset="21783.9">23732 3378 3620 0,'-4'4'158'0,"-1"2"24"15,1 7 4-15,2 1 0 0,-1 1-7 16,3 1-18 0,11-3 5-16,4-4-7 15,4-7-3-15,-1-4-116 16,0-7-62-16,-9-6-51 16,-4-3-46-16,-8-4-50 15,-6-2-76-15,-2 1-109 16,5-2-162-16,-4 6-223 15,5 2 0-15,4 6 0 16</inkml:trace>
  <inkml:trace contextRef="#ctx0" brushRef="#br0" timeOffset="22114.54">23904 3280 2829 0,'0'5'194'0,"0"6"31"16,0 6 16-16,-2 2 3 15,2-2 2-15,-1 3 1 16,-1-5-7-16,2-4-18 16,0-2-44-16,-1-4-152 15,5-5-60-15,5 0-28 16,6-11-14-16,8-3-6 16,5-7 4-16,2-3-1 15,3-2 8-15,-4 1 29 16,-4 3 54-16,-5 8 35 15,-7 6 30 1,-5 3 2-16,-5 8 4 16,-1 8 7-16,-4 6-5 15,1 8-28-15,-1 7-98 16,2 0-172-16,-1-7-715 16,1 4 0-16,0-8 0 15,1-4 0-15</inkml:trace>
  <inkml:trace contextRef="#ctx0" brushRef="#br0" timeOffset="23015.92">22794 3952 3868 0,'-10'16'147'16,"-5"8"16"-16,-2 10 7 15,-4 7 2-15,7 2-2 16,1-1-21-16,-1-2-64 16,4-5-98-16,4-8-148 15,3-10-249-15,1-12-458 16,4-5 0-16,-2-12 0 15</inkml:trace>
  <inkml:trace contextRef="#ctx0" brushRef="#br0" timeOffset="23312.39">22717 4021 2540 0,'17'-30'159'0,"7"-7"42"16,3-1 25-16,11-5 18 16,-8 15 14-16,0 17 18 15,0 4 6 1,-3 11 1-16,-11 10 1 15,-8 8-100-15,-11 11-58 16,-15 5-39-16,-13 3-24 16,-7-2-16-16,-5-1-9 15,-3-5-12-15,9-4-3 16,9-5 0-16,8-4-1 16,13-6-3-16,7-2-8 15,13-2-1-15,9-1-16 16,8 0-34-16,3-4-48 15,2 0-87 1,-2-5-144-16,15-6-641 16,-24 4 0-16,-5 1 0 15,-8-2 0-15</inkml:trace>
  <inkml:trace contextRef="#ctx0" brushRef="#br0" timeOffset="25168.56">22638 4642 2218 0,'0'0'126'16,"0"6"68"-16,0 9 68 15,0 12 44-15,0 11 24 16,-2 12 24-16,-1 8 27 16,-4 6 51-16,-7-1 54 15,-4-9-23-15,-3 2-25 16,-3-8-64-16,-3-8-88 16,0-6-43-16,-2-2-179 15,0-11-111-15,2-10-151 16,5-4-180-1,11-19-241-15,3-19-524 0,8-4 0 16,0-7 0 0</inkml:trace>
  <inkml:trace contextRef="#ctx0" brushRef="#br0" timeOffset="25760.04">22763 5007 3246 0,'-5'20'148'0,"-1"1"14"16,2 4-6-16,-2 4-6 16,12-18-7-1,4-7-37-15,10-5-36 16,6-9-27-16,5-10-12 15,3-7-84-15,-9-3-59 16,-9-3-1-16,-8 7 29 16,-5 8 44-16,-3 5 22 15,0 6 64-15,-2 7 55 16,2 8 39-16,0 8 20 16,0 6 5-16,0 4-7 15,5 5-19-15,8-7-37 16,6-8-55-16,9-6-48 15,11-7-54 1,2-14-43-16,1-13-34 16,-2-8-18-16,-2-11-6 15,-8-10-3-15,-1-5 4 16,-11-2 4-16,-2-7 0 16,-5-3 32-16,-5-1 29 15,-4 7 32-15,-1 9 34 16,-1 17 7-16,-3 14 33 15,-6 19 31-15,-6 20 36 16,-8 18 45-16,-7 19 58 16,2 15 26-16,-1 14 4 15,5 2-7-15,7-4-28 16,7-6-74 0,7-6-187-16,13-21-288 15,6-13-494-15,4-16 0 16,2-13 0-16,6-15 0 15</inkml:trace>
  <inkml:trace contextRef="#ctx0" brushRef="#br0" timeOffset="25932.66">23359 4896 3368 0,'-3'21'66'0,"-2"8"5"15,1 6-8-15,-1 7-39 16,5-11-76-16,-1-4-139 15,4-16-122-15,-2-8-294 16,7-3 0-16,-2-10 0 16,1-11 0-1</inkml:trace>
  <inkml:trace contextRef="#ctx0" brushRef="#br0" timeOffset="26043.6">23409 4903 2267 0,'3'-22'170'15,"0"-6"13"-15,-2-2-19 16,5-4-70-16,-3 10-175 15,1 0-478-15,3 11 0 16,3 2 0-16,5 3 0 16</inkml:trace>
  <inkml:trace contextRef="#ctx0" brushRef="#br0" timeOffset="26433.58">23578 4789 3772 0,'-13'16'146'16,"-4"7"32"-16,-1 9 10 15,-2 4 3-15,10-1-1 16,7-5-25-16,2-6-33 16,5-6-32-16,6-8-55 15,9-7-128-15,2-12-116 16,7-12-72-16,-3-6-27 15,0-9 2-15,-7-2 22 16,-2-1 72 0,-5 7 77-16,-2 7 79 15,-9 8 108-15,3 10 85 16,-3 9 79-16,0 15 63 16,0 8 35-16,0 8 0 15,0 7-19-15,-3 3-50 16,3-3-69-16,3-3-133 15,1-8-212-15,12-12-331 16,-8-2-477-16,-4-8 0 16,2-7 0-16</inkml:trace>
  <inkml:trace contextRef="#ctx0" brushRef="#br0" timeOffset="27983.9">24287 4017 3408 0,'-4'0'98'0,"-2"0"33"15,-6 0 19 1,-6 0 15-16,1 1 18 16,-7 2 18-16,-3 4 25 15,2 2 8-15,2 0 2 16,3-1-42-16,7 1-54 15,9-4-41-15,0 0-32 16,9 0-11-16,11 1-19 16,11 1-13-16,5 4-27 15,7 5-8-15,2 8 1 16,-4 7 0 0,-12 5 2-16,-9 7 16 15,-5 0 15-15,-8-3 5 16,-6-4 18-16,-11-4 18 15,-11-11-5-15,-9-1-7 16,-6-7-11-16,-4-6-37 16,8-5-73-16,8 1-162 15,12-11-127-15,19-12-211 16,10-7-372-16,7-11 0 16,15-9 0-16</inkml:trace>
  <inkml:trace contextRef="#ctx0" brushRef="#br0" timeOffset="28182.52">24602 3991 3602 0,'0'21'127'0,"0"10"13"15,0 10-3-15,-1 10-27 16,2 2-96-16,-1-6-164 15,26-14-646-15,-30 3 0 16,-3-6 0-16</inkml:trace>
  <inkml:trace contextRef="#ctx0" brushRef="#br0" timeOffset="28325.91">24435 4304 4391 0,'9'-6'25'15,"6"-1"1"-15,12-2-50 16,11-2-100-16,13-1-150 16,6-5-151-16,-4 3-294 15,-5 3 0-15,-10 1 0 16</inkml:trace>
  <inkml:trace contextRef="#ctx0" brushRef="#br0" timeOffset="28659.53">24811 4196 1757 0,'-3'5'233'16,"-6"1"46"-16,0 4 40 15,0 5 10 1,0 2 1-16,5-2-6 16,1 3-20-16,4-4-48 15,11-3-31-15,0-2-230 16,6-5-126-16,5-8-115 16,3-8-66-16,-2-4-6 15,-8-5 22-15,1 0 76 16,-10 1 80-16,4 3 99 15,-10 4 80-15,4 6 112 16,-4 2 107-16,1 2 113 16,1 1 39-16,3 8 0 15,0 5-22 1,4 3-80-16,4 5-102 16,-1 4-123-16,4-4-144 15,4-2-155-15,3-10-216 16,-1-16-480-16,2 7 0 15,-4-11 0-15,-4-6 0 16</inkml:trace>
  <inkml:trace contextRef="#ctx0" brushRef="#br0" timeOffset="28842.17">25206 3916 2755 0,'0'-14'190'0,"0"1"38"15,1-1 21-15,-1 5 38 16,0 16 18-16,-1 22 5 15,-2 15-1-15,1 13 1 16,-2 10-20 0,1 0-191-16,0-3-189 15,3-8-207-15,10-18-692 16,-17-1 0-16,-2-12 0 16</inkml:trace>
  <inkml:trace contextRef="#ctx0" brushRef="#br0" timeOffset="29001.63">25070 4239 4444 0,'13'-7'42'15,"4"-2"-7"-15,10-3-80 16,11 2-118 0,7-2-182-16,3-7-448 0,5 11 0 15,0 0 0 1,-8-3 0-16</inkml:trace>
  <inkml:trace contextRef="#ctx0" brushRef="#br0" timeOffset="29324.87">25490 4137 2448 0,'-10'4'171'15,"-4"3"62"-15,-2 7 42 16,-6 5 29-16,6 3 18 16,4 2 3-16,3 0-4 15,6-7-6-15,6-1-18 16,7-8-146-16,4-2-77 15,8-6-97 1,2-7-78-16,3-6-34 16,-4-5-20-16,1-8-1 15,-4-6 23-15,-3 3 32 16,-1 2 50-16,-4 7 72 16,-9 4 78-16,4 10 48 15,-7 8 57-15,0 10 43 16,0 11-8-16,2 10-2 15,-4 4-49-15,4 6-88 16,-2-4-191-16,1 0-315 16,1-45-667-16,-2 31 0 15,2-10 0-15,-2-3 0 16</inkml:trace>
  <inkml:trace contextRef="#ctx0" brushRef="#br0" timeOffset="33419.66">26226 3629 2663 0,'0'3'73'0,"5"-3"20"16,5 0 5 0,7-3 2-16,4-1 20 0,3-5 14 15,3 0 4 1,-8-4 1-16,-6-1 1 15,-3-1-42-15,-7 7-40 16,-1-4-29-16,-4 1-4 16,-7 3 14-16,-6 3 22 15,-9 5 27-15,-8 6 38 16,-1 8 20-16,-1 10 19 16,3 5 1-16,12 2-2 15,11 5-42-15,5-5-88 16,19-4-105-16,12-6-247 15,10-26-608-15,10 9 0 16,11-7 0 0</inkml:trace>
  <inkml:trace contextRef="#ctx0" brushRef="#br0" timeOffset="33686.36">26606 3520 3715 0,'-4'-4'160'0,"4"-1"24"15,-3 3 16-15,0 2 5 16,6 14-7-16,0 11 3 16,2 9 3-16,3 5 3 15,2 5 2 1,-4-7-95-16,-1-3-57 16,-2-7-18-16,-8-5-9 15,-3-4-2-15,-8-6-1 16,-5-2-33-16,-2-4-69 15,1-3-122-15,5-2-256 16,7-19-556-16,7 7 0 16,9-7 0-16,10-6 0 15</inkml:trace>
  <inkml:trace contextRef="#ctx0" brushRef="#br0" timeOffset="34310.62">26935 3359 4361 0,'0'8'148'0,"0"13"7"16,0 10 3-16,-7 16 0 16,-4 6-28-16,2 4-60 15,-7-1-112-15,0-6-131 16,2-13-132-16,-2-10-235 15,-6-10-284-15,-2-7 0 16,-20-4 0-16,9-4 2800 16,8-2-2365-16,9-4 111 15,6-6 86-15,21-3 83 16,-6-1 91 0,2 1 130-16,10 0 136 15,5 1 130-15,8 2 86 16,5 3-137-16,6 1-184 15,2 2-226-15,0-4-162 16,-1 4-107-16,-5-4-29 16,-7-1 24-16,-8 7 71 15,-10 0 103-15,-5 1 88 16,-2 2 97-16,-4-1 114 16,-3 4 142-16,1 4 86 15,-7 5 62-15,7 0-1 16,-3 5-52-16,6-3-100 15,3-5-129-15,6-1-105 16,8-5-81 0,5-2-83-16,8-6-43 15,0-5-9-15,0-3 13 16,-7-1 37-16,-2-3 52 16,-12 3 78-16,-2 3 91 15,-3 6 80-15,-4 2 61 16,-2 4 42-16,2 4 10 15,-2 4-42-15,-1 5-152 16,3-1-285-16,-4-24-612 16,15 20 0-1</inkml:trace>
  <inkml:trace contextRef="#ctx0" brushRef="#br0" timeOffset="34611.08">27430 3589 4135 0,'-22'2'165'0,"-10"5"35"15,-1 6 24-15,-5 5 5 16,17 7-12-16,12 5-17 16,6-4-26-16,9-2-14 15,10-8-18-15,6-7-120 16,2-8-70-16,6-10-39 15,0-8-26 1,-8-10-17-16,-3-9-7 16,-1-8-1-16,-6-6-33 15,3-2-84-15,2-4-153 16,-1-4-468-16,-4 14 0 16,2 10 0-16,-4 12 0 15</inkml:trace>
  <inkml:trace contextRef="#ctx0" brushRef="#br0" timeOffset="34764.35">27596 3646 3636 0,'-5'23'48'0,"-1"6"-38"16,2 0-166-1,-2-4-551-15,3-4 0 16,3-15 0-16,2-4 0 15</inkml:trace>
  <inkml:trace contextRef="#ctx0" brushRef="#br0" timeOffset="35094.21">27819 3371 3903 0,'-17'0'111'16,"-5"3"10"0,-2 7 6-16,-5 0-1 15,15 5 0-15,8 5-4 16,2 5-1-16,1 0-2 16,10 5 6-16,1 1-79 15,1 0-14-15,1 0 8 16,-4-1 8-16,-1-2 14 15,-4-4 6-15,-2-6 5 16,-4 1-5-16,-5-1-36 16,-4-5-109-16,-2-2-162 15,13-7-791-15,-9-4 0 16,10-8 0-16,10-9 0 16</inkml:trace>
  <inkml:trace contextRef="#ctx0" brushRef="#br0" timeOffset="35346.25">28159 3298 3637 0,'-20'30'140'0,"-4"9"31"16,-6 13 7-16,-3 13-7 15,12-11-109-15,7-6-164 16,8-11-248-16,-7-3-431 16,2-12 0-16,1-12 0 15,-1-7 0 1</inkml:trace>
  <inkml:trace contextRef="#ctx0" brushRef="#br0" timeOffset="35684.87">28052 3571 3235 0,'15'-6'6'0,"9"-2"-35"16,9-1-97-16,5-3-69 15,-8-1-20-15,-1 6 16 16,-4 2 60-16,-4 3 97 16,-5 4 72-16,-3 4 36 15,-6 6 26 1,-3 3 44-16,-6 7 100 15,-4 4 64-15,-5 3-12 16,-1-6-66-16,0 0-125 16,5-10-126-16,1-5-79 15,4-8-114-15,4-4 14 16,5-9 27-16,2-3 31 16,2-3 40-16,8-6 59 15,-2-6 62-15,4-3 60 16,0-1 8-16,-3 1-66 15,11-3-129-15,-11 7-436 16,-3 8 0-16,1 5 0 16,1 6 0-1</inkml:trace>
  <inkml:trace contextRef="#ctx0" brushRef="#br0" timeOffset="35902.33">28641 3468 4228 0,'-23'18'280'16,"-13"5"132"-16,-3 7 0 15,-5 4-17-15,24 2-47 16,4-6-181-16,10-2-133 16,17-3-150-16,19-10-285 15,1-8-750-15,3-4 0 16,6-6 0-16,-2-7 0 15</inkml:trace>
  <inkml:trace contextRef="#ctx0" brushRef="#br0" timeOffset="36248.33">28750 3577 3360 0,'-4'0'215'0,"-5"3"59"16,-6 5 83-16,-5 2 82 15,1 6-7-15,1 6-13 16,6-1 0-16,7-1-53 15,5-3-77-15,8-4-175 16,4-5-131-16,6-6-129 16,6-2-144-16,5-3-124 15,-1-9-20-15,2-2 8 16,-6-7 3 0,-1-6 81-16,-5 3 119 15,-5 4 96-15,-5 3 114 16,-4 5 117-16,-4 10 100 15,-1 2 71-15,-4 6 77 16,-5 12 46-16,-2 4 18 16,0 3-42-16,0 3-66 15,1-3-156-15,5-3-151 16,5-2-218-16,-1-9-325 16,-1-1-588-16,-3-6 0 15,-3-1 0-15,-2-8 0 16</inkml:trace>
  <inkml:trace contextRef="#ctx0" brushRef="#br0" timeOffset="36713.83">28486 3148 3497 0,'0'1'132'0,"0"2"19"16,0 2 3-1,0 1-5-15,1 1-8 16,2-3 9-16,2 0 2 16,1-3 2-16,1-1 6 15,2-1-79-15,-6 1-31 16,0 0-11-16,-3 0-16 15,0 0-28-15,0 0-89 16,0 0-194-16,-3-16-641 16,-3 13 0-16,0 1 0 15,0-3 0 1</inkml:trace>
  <inkml:trace contextRef="#ctx0" brushRef="#br0" timeOffset="37967.44">27694 3273 1882 0,'0'0'178'16,"-2"4"30"-16,-2-1 26 15,1 1 23-15,0 1 15 16,1-2 14-16,2 0 7 16,0-3 3-16,0 1-3 15,2-1-134-15,-2 0-45 16,0 0-34-16,0 0-26 15,0 0-18-15,0 0-13 16,0 0-7-16,-2 0 11 16,1 0 33-16,-4 2 21 15,1-1 4-15,2 2 12 16,-1-2 2 0,3 3-3-16,0-4 2 15,0 2 2-15,0-2 2 16,0 0-10-16,0 0-29 15,0 0-17-15,0 0-11 16,0 0-41-16,3 0-67 16,-6 0-134-16,8 0-305 15,-7 0-480-15,2 0 0 16,0 0 0-16,0 0 0 16</inkml:trace>
  <inkml:trace contextRef="#ctx0" brushRef="#br0" timeOffset="46359.57">4396 3370 2150 0,'-5'-3'1'15,"-3"2"28"-15,2-2 28 16,-3 3 23-16,4-3 11 16,2 2 7-1,-1 1 9-15,1-4 12 16,0 2 16-16,-2 0 26 15,-3-1 3-15,-3 3-12 16,-3 0-17-16,-7 0-20 16,-2 0-9-16,-7 4-7 15,-2 7-2-15,-2 2 0 16,0 6-2-16,2 7 1 16,6 14 9-16,8 4 17 15,9 8 0 1,9 5-3-16,12 0-1 15,15-7 4-15,8-1-8 16,7-12-38-16,9-6-49 16,0-8-68-16,-1-5-96 15,0-9-160-15,-8-6-134 16,7-13-409-16,-15-1 0 16,-9-7 0-16,-5-7 0 15</inkml:trace>
  <inkml:trace contextRef="#ctx0" brushRef="#br0" timeOffset="46968.37">4570 3627 3657 0,'0'0'47'0,"0"2"30"15,0 5 43 1,0 3 34-16,0 7 13 16,5 4 10-16,3-1-3 15,4-3 4-15,6-3 5 16,3-9-33-16,2-5-12 15,-4-5-29-15,-4-9-44 16,-10-7-31-16,-1-3-19 16,-13-6-25-16,-7 5-7 15,-10 0-27 1,-4 5-52-16,-6 5-63 16,3 8-93-16,4 3-122 15,14 0-113-15,9 2-314 16,6 0 0-16,21 0 0 15,5-4 0-15,-5 1 3479 16,12-4-3097-16,4 0 77 16,-8 3 96-16,-3 2 75 15,4 3 91-15,-8 5 92 16,1 5 121-16,2 5 143 16,-3 9 121-1,2 9 43-15,-2 5-100 16,-5 1-60-16,-4-3-90 15,-3-6-53-15,-4-8-68 16,-3-7-58-16,-3-7-38 16,0-7-32-16,4-13-16 15,-4-11-9-15,3-13-2 16,3-11 0-16,6-9 8 16,3 0 18-16,5 4 48 15,-1 9 74-15,1 10 26 16,-2 14 44-16,-2 11 49 15,-5 18 28 1,2 13 5-16,-2 14-4 16,0 9-1-16,-5 8-29 15,1-3-71-15,1-5-129 16,1-5-153-16,7-13-204 16,14-17-424-16</inkml:trace>
  <inkml:trace contextRef="#ctx0" brushRef="#br0" timeOffset="47500.31">5379 3385 3886 0,'-13'0'12'0,"-6"3"43"16,-3 4 50-1,-5 8 45-15,13 9 28 16,1 12 2-16,7 5-3 15,3-2-32-15,6-1-37 16,7-7-58-16,10-10-122 16,4-4-174-16,6-13-180 15,5-13-434-15,-19 1 0 16,-2-2 2072-16,-7-7-1673 16,-5 4 90-1,-5 10 97-15,9-6 105 16,0 5 91-16,-4 0 120 15,2 2 135-15,5-3 169 16,5-1 150-16,5-4 40 16,5 1-74-16,1-3-92 15,0-3-102-15,-4-1-94 16,-3-3-84-16,-8 2-82 16,-4-4-92-16,-9 1-74 15,-9 3-22-15,-7 3 0 16,-8 7 11-16,-3 4 35 15,-5 10 44 1,6 8 53-16,5 8 55 16,8 10 44-16,11 7 54 15,5 5 16-15,6-5-26 16,14 0-84-16,10-10-138 16,10-12-219-16,3-29-525 15,3 11 0-15,-5-17 0 16</inkml:trace>
  <inkml:trace contextRef="#ctx0" brushRef="#br0" timeOffset="47917.39">5784 3495 5140 0,'6'43'36'0,"5"17"24"15,5 24 15-15,5 19 13 16,2-3-6-16,-1 2-22 15,1-5-41-15,-3-11-61 16,-4-15-114-16,-2-20-168 16,-2-23-113-16,-9-28-109 15,-11-16-265-15,-7-17 1080 16,-10-15-765-16,-7-9 80 16,-3-11 83-1,5-4 117-15,5-6 113 16,8 3 137-16,9 11 173 15,8 7 122-15,13 15 120 16,7 16-11-16,5 9-52 16,3 13-53-16,1 14-40 15,-8 13-54-15,-9 6-40 16,-6 6-19-16,-12 7-17 16,-6-6-61-16,-9-1-95 15,3-6-112-15,-5-10-103 16,7-11-185-16,5-28-418 15,8-3 0 1,2-15 0-16,7-10 0 16</inkml:trace>
  <inkml:trace contextRef="#ctx0" brushRef="#br0" timeOffset="48092.33">5986 3341 3245 0,'7'3'76'16,"-1"6"40"-16,2 14 25 15,1 14 15-15,-3 11 6 16,-2 14-22-16,2 1-76 16,-1-3-121-16,6-10-195 15,-8-29-506-15,1 10 0 16,-4-12 0-16,-10-13 0 16</inkml:trace>
  <inkml:trace contextRef="#ctx0" brushRef="#br0" timeOffset="48482.66">5941 3689 5061 0,'0'-9'51'0,"4"-2"24"16,11-3 15-16,8 1 5 15,7 3-3-15,15-1-37 16,5 4-72-16,1 2-105 16,3-8-70-16,-4-4-94 15,-10-1-40-15,-8-5-18 16,-12-2 22-1,-7 6 70-15,-10 7 68 16,0 3 107-16,-6 6 126 16,-3 4 133-16,-1 7 87 15,1 7 77-15,1 2 33 16,3 6-1-16,6 0-32 16,6-4-84-16,5-9-63 15,4-5-82-15,1-8-68 16,-3-9-36-16,-8-7-37 15,-6-2-43 1,-12-4-36-16,-15 2-71 16,-11 5-51-16,-7 7-32 15,-9 6-133-15,4 3-164 16,8-9-284-16,9 33 0 16,15 1 0-16,15 2 0 15</inkml:trace>
  <inkml:trace contextRef="#ctx0" brushRef="#br0" timeOffset="48752.39">6686 3577 5212 0,'6'2'-46'0,"10"-1"15"16,8 1 16-16,9 0 1 15,8-2-28-15,3 0-79 16,4-4-118-16,-7 0-183 16,-8-7-434-16,-17 7 0 15,-11 4 0-15,-14 5 0 16</inkml:trace>
  <inkml:trace contextRef="#ctx0" brushRef="#br0" timeOffset="48934.71">6642 3767 5412 0,'1'0'0'16,"9"0"29"-16,7 0 20 15,9-7 9-15,9-1-1 16,8-2-18-16,3-1-87 15,-1 1-138-15,3-1-287 16,-9 3-514-16,-7 4 0 16,-5-2 0-16,-8 3 0 15</inkml:trace>
  <inkml:trace contextRef="#ctx0" brushRef="#br0" timeOffset="110299.42">4264 2099 486 0,'0'0'24'16,"3"0"22"-16,-2 0 18 15,2 0 17-15,0 0 22 16,3 0 17-16,0 0 19 15,1 0 18-15,-3 0 22 16,2 0 15-16,-3 0 5 16,0 0-5-16,-3 0 2 15,3 0 5-15,-3 0-1 16,0 0 0 0,0 0 1-16,0 0 2 15,0 0 2-15,0 0 0 16,0 0-10-16,-9 0-3 15,-3 2-4-15,-5-1-17 16,-7 4-18-16,-4-3-17 16,-7 2-20-16,-4-1-19 15,-8 2-28-15,2 0-22 16,2-1-16-16,3-2-30 16,9 1-43-1,10-3-32-15,12 3-48 0,4-3-55 16,5 0-104-1,9-3-173-15,4 0-314 16,3-2 0-16,5-1 0 16,4 2 0-16</inkml:trace>
  <inkml:trace contextRef="#ctx0" brushRef="#br0" timeOffset="110646.19">4306 2301 2574 0,'-6'4'111'0,"-6"2"42"16,-5 2 29-16,-7-2 20 15,-7 1 21-15,-4-3 22 16,-7 0 7-16,-2 0 2 16,2-3-1-16,3 0-67 15,3-1-85 1,3 4-91-16,10-4-98 16,8 0-137-16,9-5-190 15,0-25-388-15,6 22 0 16,4-5 0-16,-1-2 0 15</inkml:trace>
  <inkml:trace contextRef="#ctx0" brushRef="#br0" timeOffset="111092.28">3964 1856 2829 0,'0'0'95'0,"-3"4"29"15,-10 3 24-15,-7 6 16 16,-9 8 7-16,-14 10 8 15,-7 7 16-15,-6 4 12 16,-2 6 6-16,2-1-57 16,5-1-30-16,7 2-24 15,7-5-12 1,8-8-6-16,11-3-10 16,12-7-6-16,6-4-7 15,9-3-9-15,14 1-3 16,4-2-2-16,10-1-5 15,10 1-1-15,-3-6-15 16,-1 3-26-16,-2-3-65 16,-7-2-137-16,0-2-266 15,-7-5-453-15,-3 0 0 16,-12-2 0-16,-1-4 0 16</inkml:trace>
  <inkml:trace contextRef="#ctx0" brushRef="#br0" timeOffset="112186.58">1333 2039 1587 0,'2'-7'137'0,"1"-5"60"0,1-1 49 16,-1 0 39-1,-1 1 43-15,-1 3 29 16,4 2 25-16,-4 1 22 16,-1 1 11-16,2 3-27 15,-2 11-55-15,0 18-61 16,0 18-31-16,0 17-29 16,0 18-44-16,-5 7-21 15,2-5-74-15,-2-6-49 16,1-12-72-16,1-7-114 15,3-17-112-15,3-12-155 16,14-19-627 0,-13-18 0-16,1-19 0 15,2-14 0-15</inkml:trace>
  <inkml:trace contextRef="#ctx0" brushRef="#br0" timeOffset="112464.54">1259 1846 2891 0,'0'-2'48'16,"5"0"66"-16,10 2 74 15,9 6 46-15,15 6 19 16,11 11 11 0,12 8 2-16,-1 8-1 15,3 2 0-15,-7 0-14 16,-8-2-74-16,-10 0-115 15,-10-7-148-15,-8-1-139 16,-7-11-156-16,2-8-536 16,-8-4 0-16,-5-5 0 15,3-9 0-15</inkml:trace>
  <inkml:trace contextRef="#ctx0" brushRef="#br0" timeOffset="112948.72">1765 1616 2691 0,'-6'-8'75'15,"0"2"49"-15,-3 6 57 16,2 14 32-16,4 18 29 16,1 18 26-16,4 14 12 15,1 7 4-15,1 1 0 16,5-3-68-1,0-5-27-15,6-7-71 16,-3-7-97-16,0-7-90 16,0-10-89-16,-4-8-91 15,3-11-101-15,0-9-98 16,3-16-62-16,-1-13-170 16,0-10 0-16,-3-3 0 15,0-9 2243-15,-5 2-1948 16,-3 3 99-16,1 8 123 15,0 8 109-15,-3 12 123 16,6 13 128 0,1 12 126-16,2 14 111 15,3 11 75-15,6 4-20 16,6 2-76-16,1-7-73 0,5-8-77 16,0-14-50-1,3-9-59-15,-6-12-60 16,-1-14-36-16,-10-9-19 15,-8-6-33-15,-4-9-47 16,-4-1-69-16,-6 2-85 16,3 1-97-16,-3-1-148 15,17-4-240-15,-19 14 0 16</inkml:trace>
  <inkml:trace contextRef="#ctx0" brushRef="#br0" timeOffset="113390.09">2161 1552 3122 0,'2'-3'94'0,"-2"-2"24"15,3 2 62-15,7 12 32 16,2 21 4-16,3 17 2 16,6 21 0-16,2 11 4 15,-4 3-2-15,-5-10-55 16,1-6-42-16,-8-16-35 15,-2-12-72-15,1-13-29 16,0-16-3 0,6-12 2-16,5-18 1 15,2-9-2-15,5-11 7 16,-2-3 7-16,1 2 4 16,6 10 16-16,-2 11 20 15,5 12 2-15,-7 14-1 16,-5 15-2-16,-11 14 6 15,-8 5 12 1,-11 7 16-16,-13 3-4 0,-7-2 6 16,-3-3-5-16,-9-6-22 15,1-6-47-15,8-5-64 16,6-10-78-16,9-9-133 16,12-16-235-1,6-12-440-15,5-10 0 16,10-6 0-16,0-5 0 15</inkml:trace>
  <inkml:trace contextRef="#ctx0" brushRef="#br0" timeOffset="113766.89">2712 1888 5009 0,'0'-1'15'0,"3"-3"21"0,3-1 17 15,6-2 5 1,5-4 2-16,7-7-3 16,6-4-14-16,3-6-15 15,-5-4-7-15,-2-2-21 16,-12-1-14-16,-10-1-34 16,-1 5-30-16,-13 5-10 15,-10 8-2-15,-4 11 16 16,-11 14 46-16,-7 13 49 15,6 17 38 1,3 18 35-16,7 11 19 16,14 7 30-16,8-1 14 0,8-2-18 15,13-11-20 1,9-13-57-16,8-8-107 16,6-13-141-16,4-13-212 15,-6-17-649-15,-3 1 0 16,-10-5 0-16,-8 0 0 15</inkml:trace>
  <inkml:trace contextRef="#ctx0" brushRef="#br0" timeOffset="114232.93">1786 2954 4041 0,'-3'2'18'0,"3"-1"22"16,-3-1 7-16,6 0 7 15,12-1 8-15,12-9 20 16,14-7 26 0,25-6 24-16,21-10 28 15,20-3 39-15,18-7-28 16,15-2-14-16,5 2-6 15,-1 1-13-15,-8 5-28 16,-16 5-48-16,-19 8-86 16,-27 5-121-16,-20 7-178 15,-16-2-255-15,-28 9-354 16,-13 3 0-16,-12 0 0 16,-15 0 0-16</inkml:trace>
  <inkml:trace contextRef="#ctx0" brushRef="#br0" timeOffset="133654.6">1035 3410 2156 0,'-10'0'35'0,"1"0"30"16,-8 3 14-16,0-1 10 15,1 3 13-15,-2 5 15 16,-5 5 12-16,-2 3 6 16,-2 5 3-16,0-2 1 15,2 6-32-15,1-4-28 16,2-1-15-16,8-5-6 15,7-2-8-15,4-10-13 16,3-2-4 0,10-1 5-16,7 0 8 15,10 0 17-15,9 9 31 16,9 4 25-16,-1 9 13 16,-1 12 5-16,-11 9-4 15,-6 6 15-15,-8 2 12 16,-11 3 16-16,-10-8 10 15,-6-5-12-15,-16-4-22 16,-9-7-30-16,-5-7-21 16,-7-7-21-16,-1-12-29 15,3-5-39-15,7-8-43 16,2-5-65 0,8-10-92-16,15-2-78 15,5-7-132-15,17-3-123 16,11-1-326-16,5 13 0 15,7 6 0-15,3 7 0 16</inkml:trace>
  <inkml:trace contextRef="#ctx0" brushRef="#br0" timeOffset="134296.22">1028 3960 3678 0,'7'0'50'16,"2"-1"48"-16,3-4 26 15,9-3 9-15,3-4 1 16,3-6 4-16,-2-9-1 16,0-2 1-16,-2-2-2 15,-11-2-14-15,-5 7-46 16,-7-4-56-16,-10 7-34 16,-5 8-11-16,-5 11 8 15,-4 6 23-15,0 11 33 16,3 14 24-16,4 8 24 15,11 11 16-15,3 4 11 16,11-1 1 0,7-7 10-16,12-8-16 15,4-9-52-15,10-11-95 16,2-7-126-16,0-7-141 16,-7-10-143-16,-4-8-94 15,-13-3-45-15,-11 1 6 16,-5-1 27-16,-6 1 55 15,1 5 92-15,1 2 122 16,1 1 161-16,0-1 176 16,0 4 169-16,3-1 119 15,6 2 77 1,1 4 18-16,7 1-5 16,2 6-17-16,3 8-32 15,-6 8-46-15,-2 5-61 16,-1 6-52-16,-8 0-38 15,-4-7-22-15,-1-4-20 16,0-7-21-16,-1-10-24 16,-1-6-22-16,-1-9-15 15,3-12-3-15,-3-12-7 16,0-10-9-16,-1-10-13 16,-1-1-33-16,1 2-63 15,-2 8-98 1,4 11-119-16,4 10-187 15,-1-3-478-15,2 22 0 16,3 3 0-16,3 5 0 16</inkml:trace>
  <inkml:trace contextRef="#ctx0" brushRef="#br0" timeOffset="134779.32">1585 3648 3688 0,'0'7'122'0,"0"5"54"15,2 10 26-15,1 8 11 16,5 10 2 0,1-3 2-16,4-2 0 15,3-5 1-15,2-10 5 16,0-10-54-16,0-9-69 16,0-7-55-16,-2-13-38 15,-3-3-41-15,-3-8-63 16,-1-6-95-16,-4-1-87 15,1-1-119-15,2 1-73 16,0 2-15-16,1 7-3 16,2 8 47-16,-2 12 67 15,0 9 101 1,4 13 125-16,-2 9 127 16,1 4 98-16,-2 7 118 15,-2 1 54-15,0-5-21 16,-2-3-76-16,-2-13-119 15,3-6-122-15,-4-8-96 16,-1-8-54-16,-2-6 17 16,-2-5 50-16,-2-3 71 15,-2-6 60-15,0-6 79 16,-1-3 96-16,-4-4 83 16,-1 1 62-1,6 3-14-15,0 12-121 16,9-4-270-16,0 12-457 15,0 6 0-15,7 4 0 16</inkml:trace>
  <inkml:trace contextRef="#ctx0" brushRef="#br0" timeOffset="135015.56">2152 3519 4959 0,'-15'7'58'0,"0"5"43"16,-3 9 21-16,0 8-3 15,13 4-21-15,2 3-54 16,9 3-76-16,8-9-93 16,10-5-133-16,6-13-180 15,0-15-491-15,3-1 0 16,-7-6 0-16,-6-10 0 15</inkml:trace>
  <inkml:trace contextRef="#ctx0" brushRef="#br0" timeOffset="135157.56">2329 3565 3108 0,'3'0'144'0,"2"4"9"0,1 9 4 16,-1 5-24-1,-2 3-56-15,0 2-73 16,1 0-109-16,1-10-116 15,4-5-469-15,-6-11 0 16,0 2 0-16</inkml:trace>
  <inkml:trace contextRef="#ctx0" brushRef="#br0" timeOffset="135292.54">2361 3501 1445 0,'-3'-31'140'0,"-4"-9"44"0,-1-6 22 15,-1-4 2-15,4 11-38 16,2 14-138-1,5 3-147-15,-1 6-339 16,2 10 0-16,5 4 0 16</inkml:trace>
  <inkml:trace contextRef="#ctx0" brushRef="#br0" timeOffset="135562.41">2476 3421 3332 0,'4'28'160'15,"-4"7"45"-15,3 6 20 16,3 3 5 0,0-11-1-16,5-10 1 15,4-9 9-15,0-11-1 16,1-7 0-16,-2-13-78 16,-5-8-77-16,-6-5-48 15,-2-2-33-15,-5-2-32 16,-8 5-60-16,-2 2-79 15,-2 4-106-15,2 6-210 16,1 4-426-16,8 4 0 16,4-2 0-16,8 0 0 15</inkml:trace>
  <inkml:trace contextRef="#ctx0" brushRef="#br0" timeOffset="135829.63">2671 3207 3854 0,'-1'-8'160'0,"-2"4"40"16,-2-2 14-16,2-1-7 16,5 7-3-16,2 0 3 15,5 7 3-15,6 6 1 16,11 11 10-16,10 10-75 16,6 9-72-16,-3 5-38 15,-4 3-12 1,-10-4 4-16,-12-2 6 15,-10-1-13-15,-9-7-21 16,-8-3-51-16,-10-3-118 16,-3-4-190-16,-3-15-735 15,-2 1 0-15,2-7 0 16,5-2 0-16</inkml:trace>
  <inkml:trace contextRef="#ctx0" brushRef="#br0" timeOffset="136137.32">2123 4345 3506 0,'29'-10'24'0,"19"-5"27"16,23-12 42-16,27-9 46 15,14-7 31-15,18-7 13 16,10-2 9-16,8-3-21 16,-4 4-126-16,-7 7-174 15,-20-12-760-15,-20 25 0 16,-24 6 0-16</inkml:trace>
  <inkml:trace contextRef="#ctx0" brushRef="#br0" timeOffset="137417.25">2745 3219 2007 0,'-3'0'116'16,"-3"-2"20"-16,1-1 11 16,-2 2 6-16,1-3 8 15,1-2 12-15,4 2 16 16,-2 0 12-16,0-2 15 15,3 1-70-15,0-3-23 16,0-1-5 0,0-4 2-16,6 1 12 15,5-6-2-15,8 1-4 16,8-3-12-16,5-3-10 16,-1 4-16-16,1 2-33 15,-5 5-69-15,-3 4-91 16,-6 8-204-16,-9-14-556 15,-1 27 0-15,-5 4 0 16,0 4 0-16</inkml:trace>
  <inkml:trace contextRef="#ctx0" brushRef="#br0" timeOffset="142483.96">20275 5944 3042 0,'0'0'50'0,"0"2"47"15,-2-2 45 1,2 0 27-16,0 0 14 15,0 0 8-15,0 0 5 16,0 0 8-16,0 0 4 16,0 0-9-16,0 0-43 15,2 0-42-15,10 4-35 16,4 7-17-16,16 14-8 16,8 18 13-16,12 22-1 15,3 20 0-15,1 17 10 16,-3 5 1-16,-2 2 3 15,-8-6-6 1,-9-6-10-16,-9-13-8 16,-7-5-19-16,-8-10-66 15,-6-10-90-15,-3-6-116 16,2-12-205-16,-3-22-557 16,-3 5 0-16,-5-9 0 15,-9-8 0-15</inkml:trace>
  <inkml:trace contextRef="#ctx0" brushRef="#br0" timeOffset="142859.87">20306 7185 4434 0,'11'1'-34'0,"9"10"49"15,8 7 42-15,12 13 28 16,10 15 25 0,6 12 18-16,1 9 9 15,0 4-2-15,-4 2 0 16,-2-5 43-16,-4-8-12 16,-8-10-53-16,-6-11-56 15,-3-13-55-15,0-12-41 16,0-16-33-16,4-21-25 15,-4-20 3 1,-6-14-9-16,-8-20-6 0,-5-12-14 16,-7-10-12-16,-2-7-41 15,-2 5-25-15,1 6-102 16,5 15-153 0,-1 24-306-16,1 25 0 15,4 20 0-15</inkml:trace>
  <inkml:trace contextRef="#ctx0" brushRef="#br0" timeOffset="143449.29">21482 6860 5378 0,'0'-4'-29'0,"1"4"51"16,-1 17 31 0,0 21 20-16,0 25 27 15,0 24 27-15,-1 17 3 16,-3 0-10-16,-3-6-28 15,7-11 0-15,-1-12-98 16,-1-12-146-16,2-11-112 16,2-17-158-16,2-15-148 15,0-13-378-15,-4-14 0 16,4-15 0-16,-15-8 3124 16,-2-17-2768-16,2-14 91 15,-1-15 100 1,6-12 119-16,8-16 166 15,2-2 176-15,8 2 122 16,12 4 162-16,6 17 128 16,11 19 69-16,9 20-79 15,2 17-80-15,-5 22-69 16,-3 20-60-16,-11 14-90 16,-16 17-62-16,-12 10-32 15,-21 7-14-15,-20-1-4 16,-17-5 8-16,-12-6-6 15,-9-7-39 1,2-11-62-16,18-8-113 16,20-15-201-16,25-14-586 15,22-4 0-15</inkml:trace>
  <inkml:trace contextRef="#ctx0" brushRef="#br0" timeOffset="143842.26">21994 7051 5784 0,'-26'6'84'15,"-2"2"131"1,-9 11 26-16,-2 4 0 0,14 2-1 16,12 3-42-1,10-3-75-15,9-4-91 16,14-6-44-16,13-11-52 15,9-1-131-15,9-12-170 16,-1-14-35-16,-3-8 11 16,-11-5 21-16,-11-7 70 15,-11-2 121-15,-5 13 140 16,-5 3 76-16,-2 10 86 16,-4 9 99-16,2 7 125 15,-4 10 50 1,1 16-9-16,-3 8-22 15,3 11-28-15,0 6-125 16,6 3-183-16,3-9-104 16,4-5-167-16,6-13-231 15,36-12-840-15,-25-10 0 16,2-12 0-16,-2-18 0 16</inkml:trace>
  <inkml:trace contextRef="#ctx0" brushRef="#br0" timeOffset="144035.41">22534 6472 3023 0,'1'-11'51'0,"1"0"52"15,-2 8 62 1,-2 17 21-16,-8 24 2 16,-4 27-3-16,-7 18-22 15,2 8-63-15,-2 1-97 16,8-7-216-16,0-19-577 15,-4-5 0-15,-2-13 0 16,-7-16 0-16</inkml:trace>
  <inkml:trace contextRef="#ctx0" brushRef="#br0" timeOffset="144557.65">22144 6981 4908 0,'12'-28'34'15,"14"-6"18"-15,6-5 5 16,12-1 0-1,3 16 2-15,6 17 2 16,-5 4-1-16,-3 13 3 16,-9 9 2-16,-9 7-7 15,-6-1-31-15,-11 4-20 16,-7-8-12-16,-2-4-4 16,-1-9-6-16,-1-3 0 15,1-4-50-15,0-9 16 16,3-4 5-16,4-13 4 15,11-6-5-15,9-9-5 16,6-5-17 0,5 3-34-16,0 3-28 0,-7 7-17 15,-4 7 47 1,-6 13-18-16,-11 5 19 16,-5 7 62-16,-3 7 55 15,-9 11 43-15,-6 5 49 16,4 8 51-16,-1 4 33 15,5 0 19-15,4-5 3 16,12-5 0-16,6-6-40 16,13-11-91-16,5-8-73 15,3-7-48-15,-5-11-27 16,-9-9-25-16,-14-4-6 16,-10-11-15-1,-11 1-6-15,-13 2-8 16,-10 7-24-16,-2 9-52 15,5 7-189-15,8 1-512 16,6 14 0-16,14-2 0 16,9 3 0-16</inkml:trace>
  <inkml:trace contextRef="#ctx0" brushRef="#br0" timeOffset="144931.6">23178 6564 4974 0,'0'8'-25'15,"-4"9"4"-15,-2 8-1 16,-2 8-2-16,4 1-26 16,-6 2-50-16,3-8-41 15,6-4-23-15,-1-12-25 16,2-7 30-16,2-10-1 15,-1-12 21-15,2-9 43 16,11-7 59-16,-1-12 74 16,8-2 85-16,6-2 85 15,-3 3 59-15,-4 10 95 16,1 8 100-16,-6 17 42 16,0 10-25-1,-6 12-42-15,2 9-56 16,-8 14-65-16,-3 1-223 15,1 7-165-15,7-4-213 16,28-7-1103-16,-23-6 0 16,1-11 0-16,1-8 0 15</inkml:trace>
  <inkml:trace contextRef="#ctx0" brushRef="#br0" timeOffset="145249.29">23475 6589 4552 0,'16'-11'32'16,"6"-3"-2"-16,9-6-2 16,11 1-27-16,0-3-49 15,3 0-33-15,-4-5-27 16,-5 2-15-16,-7-4-1 16,-10 1-7-16,-11 2-10 15,-7 2 17-15,-8 8 48 16,-10 6 94-16,-10 6 115 15,-7 12 76-15,-9 11 64 16,-5 16 103 0,2 8 15-16,5 7-37 0,17 2-94 15,4-2-86-15,17-2-159 16,12-10-209 0,25-10-337-16,4-10-502 15,8-10 0-15,15-12 0 16</inkml:trace>
  <inkml:trace contextRef="#ctx0" brushRef="#br0" timeOffset="145531.71">24067 6128 4526 0,'-22'-17'181'16,"-3"0"96"-16,-1-1 10 15,-1 2-4-15,16 9 19 16,8 15 16-16,5 13 11 15,4 12 9-15,2 15-1 16,5 10-107 0,-4 9-56-16,-3-1-95 15,-3-3-15-15,-9-8 11 16,-13-5-17-16,-4-16-58 16,-9-5-163-16,-10-7-126 15,1-5-271-15,1-28-809 16,7 15 0-16,-1-3 0 15,7 1 0-15</inkml:trace>
  <inkml:trace contextRef="#ctx0" brushRef="#br0" timeOffset="145874.07">22447 7296 2927 0,'18'-2'141'0,"15"-2"37"15,17-8 31-15,20-10 46 16,22-6 37-16,18-14 16 16,15 0 13-1,9-3 2-15,7 5-17 16,2 3-156-16,0 5-213 0,-6-5-1006 16,-9 8 0-1,-14 2 0-15,-19 3 0 16</inkml:trace>
  <inkml:trace contextRef="#ctx0" brushRef="#br0" timeOffset="174827.25">19821 14340 704 0,'0'0'64'0,"0"0"5"16,0 0 2-1,0 0 1-15,0 0 4 16,2 0 3-16,-2 0 5 15,1 0 10-15,-1 0 12 16,0 0-22-16,0 0 4 16,0 0 19-16,0 0 13 15,0 0 14 1,0 0 11-16,0 0 9 16,0 0 11-16,0 0-4 15,0 0-8-15,0 0-18 16,0 0-18-16,0 0-21 15,0 0-11-15,-1-1-14 16,-2-1-9-16,-4 1-10 16,1-2-10-16,-5 0 0 15,-4 0-3-15,-2 3-4 16,-7-3 0-16,-3 3 1 16,-4-1 0-16,-1 5 2 15,-1-2-3-15,1 2-2 16,2 4-5-16,2 3 0 15,2 2 9-15,5 1 7 16,0-2 2 0,3 4-2-16,4-2-3 15,-1-1-5-15,8-1-10 16,2-3-4-16,4-2-9 16,1-1-20-16,4-2-10 15,5-3-10-15,9-1-4 16,8-2-5-16,8-4 3 15,3-1 1-15,2-5 15 16,4 0 17-16,1 1 26 16,-1 4 24-16,-2 3 11 15,-5 3 8 1,-2 5 18-16,-12 8 9 16,-10 11 2-16,-6 4 0 15,-2 12-6-15,-11 9-5 16,-2-1 2-16,-5-4 8 15,-3-4 8-15,-7-1 17 16,-2-10 1-16,-1-8 4 16,-4-2 46-1,1-6 32-15,0-10 11 0,-1 1-2 16,4-7-34 0,1-4-26-16,1-1-46 15,-2-3-69-15,7-3-40 16,-1-2-46-16,4 2-109 15,8-4-119-15,5 6-87 16,2 0-130-16,10-8-162 16,7 0-268-16,3 9 0 15,7 1 0-15,9 1 0 16</inkml:trace>
  <inkml:trace contextRef="#ctx0" brushRef="#br0" timeOffset="175452.13">20139 14465 2202 0,'0'-4'116'0,"0"1"26"15,0-5 16-15,0 1 10 16,0 0 11-16,0 0 16 15,0 1 23-15,-1 2 25 16,-2 3 24-16,-1-1-39 16,-6 2-30-16,1 3-9 15,-9 8-3-15,0 9-1 16,-8 13-7 0,1 9-13-16,2 5-20 15,7 2-21-15,6-4-25 16,7-3-30-16,6-9-25 15,8-4-26-15,10-8-18 16,4-8-11-16,9-8-10 16,5-4-3-16,0-9 0 15,1-9-4-15,-2-7 6 16,-3-6 3-16,-10-8 4 16,-8-3 8-16,-7-6-7 15,-6 0-4-15,-12-3-11 16,-4 4-19-16,-9 6-35 15,0 8-82 1,-8 13-117-16,2 6-203 16,-1-8-399-16,7 24 0 15,5 4 0-15,0 4 0 16</inkml:trace>
  <inkml:trace contextRef="#ctx0" brushRef="#br0" timeOffset="175686.12">20154 14571 4166 0,'0'20'146'0,"0"7"20"15,0 11 6-15,-1 8 0 16,4-3 1 0,0-2-10-16,3-3-23 15,0-2-24-15,4-8-32 16,2-3-170-16,0-5-120 15,-1-7-129-15,2-7-130 16,10-7-416-16,-14 1 0 16,-1-6 0-16,-1-2 0 15</inkml:trace>
  <inkml:trace contextRef="#ctx0" brushRef="#br0" timeOffset="176093.49">20603 14266 3156 0,'0'-2'122'0,"0"2"58"16,0-2 14-16,0 12 17 15,-6 12 5 1,-5 14 5-16,-2 13 6 0,-10 15 9 16,3-2 13-1,-1-1-51-15,4-3-56 16,7-10-58-16,7-6-20 16,0-16-15-16,9-2-7 15,11-14-5-15,3-5-7 16,4-5-12-16,7-4-14 15,-1-3-22-15,-3-1-26 16,-3-2-59-16,-1-1-94 16,-3-4-170-16,-8-7-623 15,1 6 0-15,-10 4 0 16,0 2 0 0</inkml:trace>
  <inkml:trace contextRef="#ctx0" brushRef="#br0" timeOffset="178026.36">21373 14173 1730 0,'0'0'121'0,"4"0"36"15,-4 0 27-15,3 0 37 16,-3 0 46-16,0 3 63 16,0 8 51-16,-16 14 44 15,-8 15 42-15,-10 16-30 16,-13 16-44-16,-11 10-60 16,3 10-99-1,-1-2-134-15,4 0-223 16,10-27-1008-16,13 4 0 15,13-21 0-15,13-17 0 16</inkml:trace>
  <inkml:trace contextRef="#ctx0" brushRef="#br0" timeOffset="185108.53">21781 14237 176 0,'0'-4'26'0,"0"1"10"15,0 0 5-15,0 0 2 16,0 2 2-16,0 0-4 16,0 1-1-16,0-3-2 15,0 2-5-15,0-2-18 16,0 0-11-16,0 0-10 15,0 3-4-15,0-2-6 16,0 2-7 0,0 0 0-16,0-2-1 15,0 2 1-15,0 0-6 16,0 0-47-16,0 0 0 16,0 0 0-16,0 0 0 15</inkml:trace>
  <inkml:trace contextRef="#ctx0" brushRef="#br0" timeOffset="186714.82">21781 14205 44 0,'0'0'3'0,"0"0"3"16,0 0 2-16,0 0 4 15,0 0 7 1,0 0 12-16,0 0 10 15,0-2 3-15,0 2 4 16,0 0-1-16,0-1 0 16,0 1 0-16,0 0-1 15,0 0-2-15,0 0-7 16,0 0-8-16,0 0-5 16,0 0 1-16,0 0 2 15,0 0 4-15,0 0 2 16,0 0 0-1,0 0-1-15,0 0-3 16,0 0-1-16,0 0-3 16,0 0-6-16,0 0-4 15,0 0-5-15,0 0-4 16,0 0-4-16,0 0-2 16,0 0-3-16,0 0 0 15,0 0-3-15,0 0-3 16,0 0-4-16,0 0-3 15,0 0-3-15,0 0 1 16,0-1 5-16,0 1 3 16,0 0 3-1,0 0 3-15,0-2 2 16,0 2 2-16,0 0 2 16,0 0 1-16,0 0 0 15,0 0-3-15,0 0-4 16,0 0-4-16,0 0-2 15,0 0 0-15,0 0 4 16,0 0 4-16,0 0 4 16,0 0 7-16,0 0 3 15,0 0 5-15,0 0 4 16,0 0 6 0,0 0 10-16,0 0 10 15,0 0 5-15,0 0 0 16,0 0-3-16,0 0-5 15,0 0-4-15,0 0-5 16,0 0-6-16,0 0-8 16,0 0-14-16,0 0-19 15,0 0-12-15,0 0-10 16,0 0-5-16,0 0 0 16,0 0 0-16,0 0 0 15,0 0 0-15,0 0-2 16,0 0 3-1,0 0 6-15,0-1 4 16,0 0 8-16,2 0 6 16,-2 1 5-16,0-2 2 15,0 2 6-15,0 0 10 16,0 0 12-16,0 0 11 16,2 0 8-16,-2 0 7 15,0 0 7-15,0 0 3 16,0 0 4-16,0 0 6 15,0 0 3-15,0 0-1 16,0 0 1 0,0 0-2-16,0 0 0 15,0 2 1-15,0-2-1 16,0 1-3-16,0 0-3 16,0-1-9-16,0 1-7 15,0 1-7-15,0-2-9 16,0 2-6-16,0-2-8 15,0 0-8-15,0 0-3 16,0 2-1-16,0-2 6 16,0 2 10-16,0 0 16 15,0 1 21 1,0 0 22-16,0-2 27 16,0 5 29-16,-4 2 18 15,-2 2 8-15,-1 5 9 16,-2 4-3-16,-6 0-6 15,3 0-15-15,1 1-19 16,-1-3-24-16,3 2-32 16,0-4-36-16,3-2-39 15,0-5-48-15,4-4-74 16,1-3-40-16,4-2-38 16,3-8-43-1,5-4-19-15,5-7 2 16,4-7 10-16,1-9 19 15,0 2 36-15,1-2 70 16,-2 0 94-16,1 1 60 16,2 1 59-16,-5 3 76 15,4 6 41-15,-1 2 25 16,-1 6 27-16,0 1 20 16,-3 8 4-16,-1 3-7 15,-2 3-8-15,-6 3-1 16,-3 6-12-16,-2 5-29 15,-6 1-25 1,-10 11-25-16,-7 5-32 16,-9 3-37-16,-9 4-23 15,-5-1-20-15,1-1-20 16,5-1-20-16,3-4-12 16,8-7-2-16,8-3-7 15,12-7-13-15,2-4-5 16,8-6 4-16,16 1-10 15,7-3-41-15,7 0-48 16,7-5-44 0,7-1-84-16,-4-1-143 15,-5-9-426-15,-7 6 0 16,-10 4 0-16,-10 0 0 16</inkml:trace>
  <inkml:trace contextRef="#ctx0" brushRef="#br0" timeOffset="187063.98">22034 14296 2316 0,'0'0'178'0,"0"0"43"16,3 0 14-16,-1 1 14 16,2-1 14-16,7-1 16 15,7 1 4-15,2-2 0 16,4-3-6-16,4-2-138 16,-2-4-85-16,-2-2-83 15,-1-4-50 1,-9-1-46-16,-8 0-31 15,-2 0-18-15,-4 0 2 16,-8 4 21-16,-3 7 30 16,-4 2 57-16,-1 3 91 15,-4 7 89-15,-1 7 63 16,-3 7 39-16,7 12 25 16,0 8 5-16,1 4-9 15,7 0-36-15,5-4-68 16,3-6-110-1,4-6-164-15,5-9-207 16,11-14-186-16,0-3-332 16,6-6 0-16,3-11 0 15,2-9 0-15</inkml:trace>
  <inkml:trace contextRef="#ctx0" brushRef="#br0" timeOffset="187300.64">22457 13872 2599 0,'0'0'171'16,"0"2"81"-16,2 10 27 15,-5 13 11-15,-3 9 8 16,-7 16 12 0,2 12 2-16,-6-1-11 15,2-6-26-15,4-1-142 16,8-13-177-16,0-7-176 15,9-15-179-15,8-10-512 16,2-5 0-16,1-5 0 16,7-5 0-16</inkml:trace>
  <inkml:trace contextRef="#ctx0" brushRef="#br0" timeOffset="188065.33">22549 14216 2082 0,'2'-7'208'15,"-2"0"81"-15,0 1 48 16,-3 0 34-16,-4 9 16 15,-5 11 4 1,-3 6 4-16,-1 5 8 16,1 1 1-16,9 1-135 15,4-8-80-15,2-4-107 16,9-10-64-16,9-2-71 16,4-11-39-16,6-9-6 15,4-6 6-15,-4-4 4 16,-7-1 10-1,-5 5 11-15,-9 4 32 0,-1 6 47 16,-5 6 26-16,1 3 38 16,-2 6 16-1,-3 5-22-15,1 3-72 16,1 2-116-16,1 1-132 16,4-5-188-16,10-8-502 15,7 3 0-15,5-6 0 16,-14 1 0-16,21-2 4221 15,-1 4-3767-15,-5-6-13 16,-2-1 73-16,11-2 118 16,-25 3 106-16,-8 1 148 15,-3 0 180-15,0-1 173 16,-12 3 196-16,-2 3 39 16,-4 3-9-1,-6 7 0-15,6 2-85 16,3 4-146-16,11 3-134 15,0-4-166-15,12-2-167 16,10-6-156-16,4-7-135 16,1-7-66-16,7-5 0 15,-6 0 39-15,-3 4 91 16,-4 2 131-16,-7 2 126 16,0 4 172-16,-6 0 171 15,-1 0 150-15,-4 4 128 16,-1 2 48-16,-2 8-14 15,0 3-62 1,1 3-127-16,0-1-182 16,3-4-143-16,0-6-168 15,6-6-184-15,2-6-121 16,4-9-33-16,0-6 20 16,2-5 35-16,-1-4 57 15,-4-2 74-15,3-3 123 16,-1 1 110-16,-1-1 115 15,-3 5 114-15,-2 3 73 16,0 7-36-16,-1 2-149 16,26-1-968-1</inkml:trace>
  <inkml:trace contextRef="#ctx0" brushRef="#br0" timeOffset="188780.81">23198 14190 3995 0,'-8'15'179'0,"2"3"39"15,-4 5 16-15,1 0-6 16,4-5-28 0,4-8-29-16,1 1-35 0,1-8-20 15,8-2-14 1,3-4-133-16,3-3-65 15,9-7-40-15,2-4-19 16,1-3 15-16,-4 6 43 16,-2 2 53-16,-6 6 55 15,-8 3 53-15,-4 4 37 16,-3 7 21-16,-1 2 0 16,-2 5 2-16,0-1-6 15,0 0-36-15,3-1-71 16,-5-7-85-16,10-3-53 15,7-3-51 1,3-5-30-16,9-6-18 16,3-7 0-16,2-2 4 15,-7-4 14-15,-7 1 46 16,-4 5 99-16,-7 6 117 16,-2 5 91-16,-2 5 41 15,-2 2 20-15,1 7 30 16,-1 1 0-16,2 5-7 15,-1 0-8-15,4 3-21 16,4-7-44-16,9-3-60 16,9-3-61-1,2-7-35-15,9-2-40 16,-1-9-33-16,-1-7-15 16,-6-9-16-16,0-9-5 15,-4-7 0-15,0-4 3 16,-6 2 12-16,-7 7 33 15,-5 9 57-15,-3 13 61 16,-6 12 52-16,-9 16 81 16,-8 16 59-16,-7 14 13 15,-1 12 4-15,2 7-60 16,9-1-94-16,8-7-96 16,8-4-164-1,8-14-199-15,10-14-266 16,4-6-489-16,3-7 0 15,5-5 0-15,-4-5 0 16</inkml:trace>
  <inkml:trace contextRef="#ctx0" brushRef="#br0" timeOffset="189017.08">23861 14227 2652 0,'5'-4'212'16,"3"0"40"-16,2-3 8 16,5 0-7-16,5-1-30 15,3-2-31-15,1-3-8 16,-2 1 4-16,-7 1 18 15,-1 1-101 1,-10 2-30-16,-2 3 6 16,-5 4 18-16,-5 2 57 15,-4 8 58-15,1 5 22 16,-1 4-48-16,2 0-68 16,5 2-145-16,13-4-206 15,31-11-897-15,-8 0 0 16,7-8 0-16</inkml:trace>
  <inkml:trace contextRef="#ctx0" brushRef="#br0" timeOffset="189264.51">24269 13999 4220 0,'-10'-6'241'0,"-2"2"84"15,0 1 27-15,1 3-20 16,5 9-7-16,12 15-2 15,2 6 5-15,4 8 5 16,0 5 42-16,-3 3-119 16,-3-1-85-16,-4-9-83 15,-9-6-59-15,-3-6-53 16,-5-8-102-16,-2-6-90 16,-2-1-182-16,38-12-988 15,-31 0 0-15,6-5 0 16,3-1 0-16</inkml:trace>
  <inkml:trace contextRef="#ctx0" brushRef="#br0" timeOffset="190122.3">21611 14880 4346 0,'0'0'91'0,"0"-3"55"15,0 7 20-15,-1 8 8 16,-10 13 24-16,-2 9 20 16,-4 7 33-16,-3 3 43 15,-4-2 27-15,8-10-18 16,2-9-86 0,4-8-127-16,7-7-37 15,-1-11-13-15,15-11-66 16,9-17-46-16,13-10-54 15,6-17-66-15,3-5-37 16,-2 1-14-16,-5 8 21 16,-9 12 81-1,-11 12 38-15,-7 12 36 0,-5 16 54 16,-5 8 44-16,-1 15 71 16,-1 8 78-16,1 6 21 15,0 3 15-15,3-5-16 16,1-8-22-1,10-12-18-15,7-7-28 16,3-6-14-16,9-8-38 16,0-9-74-16,-1-7-118 15,-4-6-53-15,1-9-98 16,-4-4-121-16,5-2-197 16,-2-17-533-16,-4 20 0 15,0 9 0-15,-6 10 0 16</inkml:trace>
  <inkml:trace contextRef="#ctx0" brushRef="#br0" timeOffset="190417.14">22054 14789 5485 0,'-15'27'230'15,"-5"4"47"-15,2 7-4 16,5 3-49-16,13-15-42 15,9-12-38-15,9-6-37 16,10-8-39-16,1-8-13 16,1-7-72-16,-6-6-166 15,-6-5-58-15,-12-6-29 16,-3 1 20 0,-6 0 19-16,-3 6 1 15,-3 6-47-15,-1 7-77 16,4 3-203-16,0 5-330 15,4 8 0-15,4 0 0 16</inkml:trace>
  <inkml:trace contextRef="#ctx0" brushRef="#br0" timeOffset="190979.57">22527 14834 5128 0,'7'15'179'16,"-3"4"62"-16,3 9 38 16,-1 6 22-16,-5-5-15 15,-1-4-8-15,0-5-20 16,0-8-43-16,0-6-38 16,3-2-52-16,4-8-93 15,4-10-57-15,7-7-31 16,3-4-22-16,6-8-56 15,3-5-66 1,2 3-33-16,0 1-6 16,-4 7 15-16,-4 9-22 15,-1 7-6-15,-6 6 11 16,-3 8 9-16,-1 4 27 16,0 3 91-16,2 0 90 15,0 3 62-15,3-3 48 16,6-4 14-16,-1-4-28 15,0-4-50-15,-1-4-52 16,-3-6-39-16,-11-4-28 16,-2-4-25-1,-12 0 0-15,-6 3 35 16,-6 3 52-16,-7 10 50 16,-10 7 82-16,2 7 142 15,-2 12 92-15,5 9 53 16,7 8 9-16,8 3 5 15,7 2-17-15,4-3-99 16,8-4-192-16,10-7-118 16,6-7-136-16,10-13-216 15,8-4-217-15,5-15-641 16,-9-11 0-16,-4-5 0 16,-5-8 0-16</inkml:trace>
  <inkml:trace contextRef="#ctx0" brushRef="#br0" timeOffset="191812.23">23301 14412 3982 0,'-16'27'187'16,"-3"11"112"-16,-7 18 93 15,-7 15 39-15,4 0-5 16,0-1-46-16,7-4-100 15,7-5-86-15,9-13-75 16,5-8-207-16,5-9-162 16,6-14-202-1,7-10-191-15,-1-7-92 16,10-13 4-16,-3-4 91 16,2-6 139-16,-4 0 141 15,-2 2 169-15,-4 8 192 16,-8-1 183-16,-4 8 153 15,-6 8 127-15,-3 4 93 16,-3 7 23-16,2 5-35 16,2-1-56-16,2 0-96 15,6-4-109-15,9-3-105 16,3-7-130 0,9-4-85-16,5-6-45 15,-1-7-46-15,-1-2-19 16,-5-3-1-16,-4-3 29 15,-11 4 68-15,-1 3 48 16,-4 7 53-16,-4 4 66 16,-7 8 49-16,-2 4-5 15,-6 11-34-15,1 0-49 16,3 4-55-16,8-5-73 16,5-1-116-16,11-8-121 15,13-5-187-15,11-13-197 16,-2-1-234-16,6-1 0 15,-3-5 0 1,-7-5 0-16,-13 9 3952 16,2-5-3486-16,-6 4 122 15,-7 3 132-15,-2 7 140 16,-2 2 116-16,-7 2 118 16,-3 6 101-16,-1 4 146 15,2 3 144-15,-2 3-150 16,5 1-150-16,5-5-130 15,6-6-133-15,8-2-147 16,-1-5-92-16,5 0-45 16,8-8-6-1,-6 2 23-15,-4 2 46 16,-4-7 94-16,-1 5 109 16,-6 3 103-16,-3 0 76 15,1 2 100-15,-3 4 68 16,-5 3 5-16,0 3-68 15,3 1-59-15,-1 0-122 16,2 3-184-16,2-5-233 16,17-6-255-16,-9-1-335 15</inkml:trace>
  <inkml:trace contextRef="#ctx0" brushRef="#br0" timeOffset="192155.74">23923 14834 3145 0,'-3'5'113'16,"-6"2"28"-16,3 3 0 15,2 2-7-15,2 1 0 16,2-1-2-16,2 3-3 15,2-5-4-15,1-1-18 16,5-3-101-16,2-6-58 16,3 0-45-16,-1-6-20 15,-2-3-6 1,-2-4-15-16,-5-4-14 16,-2-3-11-16,-3 4-10 15,-2 2-23-15,-5 3-37 16,-2 0-60-16,-2 4-221 15,-1 7 0-15,0 1 0 16</inkml:trace>
  <inkml:trace contextRef="#ctx0" brushRef="#br0" timeOffset="192887.27">24102 14874 4599 0,'0'6'71'16,"0"3"33"-16,0 3 7 16,0 1-3-16,3-1-10 15,-3-5-11-15,3-3-17 16,3-2-1-16,7-2-4 16,6-6-30-16,8-5-53 15,2 1-27-15,1-5 1 16,-2-1 24-16,-5 5 26 15,-3 5 31-15,-10 2 43 16,-4 3 53 0,-5 4 34-16,-4 5 4 15,2 3-15-15,-3 1-61 16,2 5-45-16,1-1-88 16,1-7-112-16,0-3-76 15,4-2-73-15,3-4-110 16,6-4-64-16,3-4-12 15,-1-3 20-15,2-2 75 16,-7-3 78 0,0 3 135-16,-6 3 181 0,0 6 162 15,-4 2 109 1,0 0 87-16,0 4 62 16,0 0 12-16,3 2-26 15,0 1-38-15,8 1-56 16,4-3-96-16,6-2-125 15,6-3-160-15,2-9-122 16,1 1-58-16,-1-7-43 16,-1-8-23-16,-4-4-34 15,-2-8-45-15,-3-7-16 16,-1-6 22 0,-3 0 59-16,-6 6 80 15,1 11 102-15,-7 12 97 16,-1 13 84-16,-5 9 117 15,-9 15 137-15,-8 15 98 16,-5 13 71-16,-7 12 99 16,2 7-17-16,5 6-52 15,5-8-133-15,8-5-123 16,7-12-187-16,2-8-258 16,13-18-305-16,-4-7-546 15,5-6 0-15,2-12 0 16,6 0 0-16</inkml:trace>
  <inkml:trace contextRef="#ctx0" brushRef="#br0" timeOffset="193140.82">24709 14924 3006 0,'3'0'118'0,"4"0"37"16,1-2 8-16,7-2-9 15,5-2-31-15,5-2-28 16,-1-3-11-16,-2-1-4 15,-5 3-6-15,-6-1-74 16,-6 3-16-16,-4 2 3 16,-5 4 28-16,-7 1 51 15,-7 6 56-15,-2 3 23 16,-2 2-24-16,5 5-79 16,10 2-108-16,11-7-250 15,8-2-514 1,6-5 0-16,6-4 0 15,5-3 0-15</inkml:trace>
  <inkml:trace contextRef="#ctx0" brushRef="#br0" timeOffset="193396.12">24975 14745 3369 0,'-1'-6'185'0,"-1"1"30"15,-1 2 8-15,3 3-2 16,-1 8-3-16,1 13-2 15,1 5-1 1,1 10-3-16,-2 4 8 0,0 2-111 16,0-3-45-1,-5-2-28-15,-2-7-14 16,-5-6-13-16,-3-7-28 16,-3-7-74-16,1-5-121 15,11-5-217-15,-3-37-524 16,6 24 0-16,0-2 0 15,3-2 0-15</inkml:trace>
  <inkml:trace contextRef="#ctx0" brushRef="#br0" timeOffset="194815.83">25561 14296 3486 0,'0'0'169'0,"0"-2"45"16,0 2 28-16,0 0 18 16,0 3 17-1,3 5 91-15,-3 9 41 16,0 10 36-16,0 7 19 16,0 12-98-16,-5 2-82 15,1 0-126-15,-4-5-136 16,-1-6-114-16,6-7-171 15,0-13-307-15,3-20-677 16,3 1 0-16,5-9 0 16,-2-7 0-16</inkml:trace>
  <inkml:trace contextRef="#ctx0" brushRef="#br0" timeOffset="195095.9">25580 14237 3437 0,'11'-14'25'0,"8"-4"29"16,7-1 18-16,10-1 14 15,3 7 10-15,2 11 18 16,-2 4 27-16,-4 9 32 16,-14 7 28-16,-8 5 24 15,-13 9-6-15,-13-1-18 16,-14 0-13-16,-8 2-12 15,-7-4-8-15,-4-4-32 16,0-3-60 0,8-3-92-16,7-7-132 15,13-5-174-15,18-10-260 16,6 1-362-16,12-7 0 16,9-4 0-16</inkml:trace>
  <inkml:trace contextRef="#ctx0" brushRef="#br0" timeOffset="195529.38">25942 14358 4804 0,'1'6'94'0,"5"2"16"0,0 3 6 15,5 3-4 1,4 0-1-16,2-3-2 15,5-3-11-15,2-5-19 16,0-2-29-16,5-8-77 16,1-5-71-16,2-10-22 15,-5-5-4-15,1-12 7 16,-4 2 9-16,-8-4 23 16,-6 10 38-16,-6 7 55 15,-4 7 65-15,0 13 81 16,-4 5 131-16,-11 21 68 15,1 12-2-15,-10 18-2 16,-7 18-9 0,1 11-21-16,7 2-27 15,5-3-36-15,6-7-84 16,10-8-214-16,2-14-205 16,2-14-182-16,4-7-133 15,10-20-185-15,2-31-429 16,5 2 0-16,3-10 0 15,1-17 0 1</inkml:trace>
  <inkml:trace contextRef="#ctx0" brushRef="#br0" timeOffset="195888.41">26466 14166 2876 0,'0'16'124'16,"-6"13"73"-16,-2 12 50 15,-3 15 36-15,-2 2 10 16,-4 9-2-16,2-4-7 16,3-4-23-16,0-9-47 15,2-8-148-15,-1-12-120 16,2-10-133-16,-3-9-94 16,-6-8-35-16,1-4 1 15,-2-5 40 1,2-7 48-16,5 3 74 15,3-5 115-15,6 1 148 16,3-1 94-16,6 5 70 16,4-1 56-16,7 3 9 15,4-1-18-15,9 1-61 16,0 2-93-16,2-2-150 16,1-1-169-16,0-4-201 15,5-9-608-15,-12 5 0 16,-6-3 0-16,-4-4 0 15</inkml:trace>
  <inkml:trace contextRef="#ctx0" brushRef="#br0" timeOffset="196295.22">26713 14076 3573 0,'0'8'125'16,"-2"11"44"-16,-3 19 26 15,-1 15 24-15,-1 10 8 16,-7 12 0-16,5-2-1 16,0-6-1-16,0-9-4 15,5-9-77-15,4-14-99 16,-2-10-64-16,2-12-33 16,2-9-31-16,4-8-11 15,7-11 2 1,4-6 6-16,5-4 16 15,2-2 37-15,-4 3 51 16,-5 9 54-16,-6 2 57 16,-2 10 82-16,-3 8 51 15,-4 10 25-15,1 6-19 16,-1 8-18-16,0 0-91 16,5 0-112-16,2-2-112 15,7-8-126-15,5-2-155 16,13-9-264-16,-3-19-501 15,-1 7 0-15,2-6 0 16,-3-9 0-16</inkml:trace>
  <inkml:trace contextRef="#ctx0" brushRef="#br0" timeOffset="196544.78">27028 14486 4830 0,'-13'7'116'0,"2"8"22"16,0 2 27-16,3 4-4 15,8-2-30-15,12 1-7 16,6-8-17-16,8-5-27 16,2-3-21-16,2-10-105 15,-3-5-37-15,-11-1-33 16,-8-9-45 0,-5-4-29-16,-14 0-19 15,-8-4-26-15,-3 2-5 16,-2 4-65-16,5 2-185 15,-1 9-277-15,6 5 0 16,11 4 0-16,6 3 0 16</inkml:trace>
  <inkml:trace contextRef="#ctx0" brushRef="#br0" timeOffset="196919.65">27287 14454 3892 0,'2'7'106'0,"1"5"30"16,-1 8 12 0,-1 5 5-16,1 4-1 15,1 1-11-15,-2-5-22 16,3-2-50-16,4-5-35 16,0-9-72-16,5-5-58 15,-1-6-36-15,3-9-12 16,6-10-4-16,0-4 6 15,2-7 8-15,1-4 28 16,3 1 60-16,-3 2 66 16,0 9 54-16,-6 6 50 15,-3 7 50 1,-9 10 32-16,-3 13 22 0,-3 10 5 16,0 9-5-1,0 6-14-15,4 8-35 16,2-6-88-16,5-3-170 15,5-7-267-15,3-18-716 16,7 3 0-16,1-7 0 16</inkml:trace>
  <inkml:trace contextRef="#ctx0" brushRef="#br0" timeOffset="198954.43">28225 14357 3682 0,'-3'15'144'15,"2"6"49"-15,-2 13 27 16,-3 7 18-16,0 5 18 16,-1 4 22-16,-3 2 6 15,-1 0-19-15,5 0-34 16,0-6-119-16,2-6-160 15,4-7-147-15,0-8-181 16,0-14-195-16,0-2-371 16,0-8 0-16,4-3 0 15,-4-9 0-15</inkml:trace>
  <inkml:trace contextRef="#ctx0" brushRef="#br0" timeOffset="199205.1">28183 14527 1929 0,'8'-36'180'0,"5"-5"51"16,5-7 43-16,8-5 38 16,-1 18 10-16,7 17 6 15,1 8 11-15,0 10 20 16,-3 11 14-16,-6 8-111 16,-14 13-38-16,-9 4-36 15,-15 7-37-15,-10-1-37 16,-7-2-18-16,-7-1-27 15,-5-7-44 1,5-2-92-16,8-7-120 16,11-9-169-16,12-12-677 15,11-7 0-15,12-4 0 16,11-11 0-16</inkml:trace>
  <inkml:trace contextRef="#ctx0" brushRef="#br0" timeOffset="199511.75">28523 14546 4964 0,'-12'19'104'0,"2"7"55"15,1 7 22-15,1 1 13 16,11-9-6 0,12-4-45-16,8-14-22 0,10-3-18 15,7-8-3 1,3-11-65-16,-9-7-45 15,-7-3-58-15,-13-12-26 16,-7 2-23-16,-10-2-9 16,-6 2 30-16,-3 3-2 15,-4 6-34-15,-2 9-82 16,0 5-129-16,4 8-155 16,2-2-401-1,5 13 0-15,5 0 0 16,4 1 0-16</inkml:trace>
  <inkml:trace contextRef="#ctx0" brushRef="#br0" timeOffset="200494.81">28881 14429 3830 0,'0'0'150'0,"0"1"64"16,0 3 56-16,0 5 70 15,0 10 28-15,0 8 27 16,0 6 23-16,0 6 14 15,0-4-5-15,2-2-93 16,1-10-102-16,5-9-128 16,3-6-79-16,8-7-105 15,3-10-44-15,2-8-34 16,3-7-24-16,-7-2-1 16,-2 0 49-16,-9 11 62 15,-6 4 48-15,-3 7 64 16,0 4 41-1,3 3 35-15,3-1 20 16,3 2 13-16,3-3-3 16,6 1-20-16,2-3-86 15,2-3-141-15,-1-6-73 16,-2-1-75-16,-3-4-126 16,-4 1-106-16,0 0-112 15,-3 0-35-15,-3 6 31 16,-3 5 50-16,2 0 125 15,-1 6 166-15,1 1 118 16,1 2 126-16,1-4 143 16,5 2 129-1,0-2 117-15,-1-2 22 16,5 0-47-16,-3-6-86 16,-2-2-133-16,-5-3-94 15,-1-4-67-15,-7 1-56 16,-1 3-14-16,-7 5 23 15,-4 3 44-15,-5 9 56 16,-1 6 38-16,-2 8 52 16,-1 6 46-16,11 9-3 15,6 0-42-15,4-3-84 16,7-7-112-16,7-10-182 16,11-8-150-1,-2-9-89-15,0-3-7 16,1-6 50-16,-1 2 104 15,-5 1 142-15,0 2 135 16,4 0 161-16,-1 4 139 16,5 1 167-16,-4 4 113 15,1 5 43-15,-5 2-8 16,-5 5-59-16,-2-1-114 16,-9 1-135-16,0-4-101 15,0-3-82-15,0-6-54 16,0 0-24-16,0-6-3 15,0-5 0 1,0-5 9-16,3-4 0 16,6-6-6-16,5-3-36 15,2-4-97-15,7 4-128 16,7-7-205-16,-6 9-426 16,0 3 0-16,0 5 0 15,-4 4 0-15</inkml:trace>
  <inkml:trace contextRef="#ctx0" brushRef="#br0" timeOffset="201043.95">29810 14390 4046 0,'0'4'140'0,"0"7"57"16,-1 9 34 0,-4 7 11-16,2 12-30 15,-3 3-42-15,2 4-48 16,1-6-72-16,3-5-105 15,0-12-221-15,1-11-171 16,-1-11-118-16,-1-6-44 16,-1-9 11-16,1-5 67 15,1-6 84-15,-2-6 97 16,2-5 117-16,8-3 166 16,3 1 165-16,9-4 115 15,7 3 58 1,5 9 8-16,1 6-22 15,-3 12-33-15,-6 8-40 16,-13 13-52-16,-4 11-55 16,-16 6-51-16,-7 8-3 15,-13 3 31-15,-1-4 34 16,-5-3 18-16,5-8 2 16,6-7-12-16,13-5-13 15,8-7 4-15,11-2 9 16,9-4-13-16,8 0-28 15,2 2-33-15,5 1-17 16,-5 0 18 0,-6 7 51-16,-7 6 64 15,-10 2 46-15,-4 7 28 16,0 3 8-16,-7-3 8 16,-6-1-1-16,0-3-20 15,-8-6-53-15,0-1-103 16,1-7-164-16,11 0-215 15,30-14-707-15,-18 1 0 16,5-3 0-16,3-6 0 16</inkml:trace>
  <inkml:trace contextRef="#ctx0" brushRef="#br0" timeOffset="201246.03">30274 14366 4649 0,'-14'21'121'0,"-5"13"34"15,-4 7 3-15,1 11-31 16,11-5-75-16,8-4-136 16,3-11-209-16,3-19-684 15,0 2 0-15,0-13 0 16</inkml:trace>
  <inkml:trace contextRef="#ctx0" brushRef="#br0" timeOffset="201452.79">30174 14390 3475 0,'11'-6'34'16,"10"1"5"-16,4-3-9 15,10-1-48-15,4 2-100 16,5-1-186-16,-5 5-323 16,-10 5 0-16,-11 4 0 15,-12 7 0-15</inkml:trace>
  <inkml:trace contextRef="#ctx0" brushRef="#br0" timeOffset="201619.28">30128 14683 3914 0,'6'2'12'0,"4"2"12"15,7-3-6-15,10 0-19 16,6 1-70-16,11-4-140 16,6-8-526-16,-10 4 0 15,-4-3 0-15</inkml:trace>
  <inkml:trace contextRef="#ctx0" brushRef="#br0" timeOffset="205157.17">23318 15962 928 0,'0'0'71'16,"0"0"27"-16,3 0 25 16,-3-1 37-16,3 1 47 15,0 0 35-15,5-1 30 16,-5 0 26-16,1-2 33 15,1 3 9-15,-4 0 11 16,-1 0 17 0,0 0 13-16,2 5 12 15,-7 13 17-15,-5 9-19 16,-7 16-19-16,-7 14-7 16,-4 5-27-16,5 0-51 15,-3-2-46-15,10-12-54 16,5-10-91-16,5-8-134 15,3-12-102-15,3-9-57 16,3-5-23-16,5-10-44 16,4-13-26-16,10-14-9 15,5-9-14-15,4-14 8 16,2-7 55 0,0-3 84-16,-1-2 36 15,-1 0 30-15,1 0 4 16,-1 7 26-16,-1 10 26 15,-4 13 25-15,-2 11 32 16,-2 12 40-16,-5 15 30 16,-5 19 27-16,-7 18 12 15,-4 22 13-15,-6 13 9 16,-3 12-3-16,-3-1-18 16,-4-6-48-16,2-8-107 15,-4-12-179 1,11-16-278-16,-2-9-426 15,-1-13 0-15,-1-9 0 16,-1-8 0-16</inkml:trace>
  <inkml:trace contextRef="#ctx0" brushRef="#br0" timeOffset="205361.67">23285 16208 4349 0,'11'-4'44'0,"10"-2"17"16,9-2 1-16,12-1 3 16,9 2-1-1,6 0-28-15,7 0-110 0,2 2-194 16,-4-17-599 0,-11 15 0-16,-9-1 0 15,-14 0 0-15</inkml:trace>
  <inkml:trace contextRef="#ctx0" brushRef="#br0" timeOffset="205856.55">23898 16031 3703 0,'0'4'72'0,"-5"10"36"16,0 8 22-16,-2 8 13 16,0 6 8-16,2 1 1 15,5-5-8-15,-1-8-6 16,2-11-2-16,7-7-12 15,0-7-66-15,3-4-39 16,1-8-19 0,3 1-14-16,-6 2 2 15,1 1 2-15,-2 5 14 16,0 6 0-16,3 5-6 16,6 5-19-16,4 1-6 15,5-2-19-15,8-6-20 16,1-1-17-16,3-10-18 15,-2-7-4-15,-3-6-6 16,-3-2 5-16,-10-10 3 16,-5 1 2-16,-9-4-31 15,-3 1-82-15,1-5-138 16,-4-7-344 0,0 15 0-16,3 8 0 15</inkml:trace>
  <inkml:trace contextRef="#ctx0" brushRef="#br0" timeOffset="206200.37">24465 15879 3871 0,'-12'2'46'16,"-2"3"17"-16,4 7 12 15,1 5 22-15,12 7 14 16,9 8 10-16,6 6 23 16,1 3 33-1,3 2 33-15,-3 4 17 16,-5-4 19-16,-4-4-9 16,-7-5-14-16,-6-4-22 15,-10-11-42-15,-2-1-52 16,-5-4-46-16,-4-3-94 15,1-5-127-15,4-4-192 16,11-6-814-16,-5-2 0 16,10-3 0-16,5-6 0 15</inkml:trace>
  <inkml:trace contextRef="#ctx0" brushRef="#br0" timeOffset="207181.01">25350 15892 3376 0,'0'-3'102'0,"0"0"22"15,3-2 13-15,8 3 4 16,12-3 6-16,2 2 3 16,14 2 9-16,3-1 29 15,-6 7 29 1,-10 5-44-16,-14 11-27 15,-7 9-6-15,-16 10 0 16,-15 6 26-16,-8 5 26 16,-1-1 21-16,-6-4 10 15,11-2-26-15,11-6-31 16,10-6-33-16,7-4-84 16,16-1-40-16,13-7-34 15,9-2-78-15,10-4-101 16,4-1-113-16,-5-9-160 15,-5-3-163 1,-6-8-344-16,-14 6 0 16,-8-4 0-16,-7-1 0 15</inkml:trace>
  <inkml:trace contextRef="#ctx0" brushRef="#br0" timeOffset="207502.79">25210 16270 3709 0,'14'0'29'0,"8"-2"54"16,8-1 52-16,14-3 37 16,7 3 12-16,6-2 4 15,3-1-15-15,2 4-64 16,-6-1-106-16,-5 0-163 16,6-7-765-16,-26 9 0 15,-9-3 0-15</inkml:trace>
  <inkml:trace contextRef="#ctx0" brushRef="#br0" timeOffset="208126.14">24989 15920 3884 0,'0'0'112'0,"0"0"52"16,-3 9 41-16,-5 14 30 15,-5 12 42-15,-7 15 46 16,-4 15 27-16,0-2 10 16,8-6 0-16,-1-11-36 15,6-10-109-15,10-11-84 16,-1-11-100-1,2-11-44-15,3-3-48 0,7-15-52 16,6-11-37 0,6-6-25-16,9-11-16 15,5-8-11-15,3-2 23 16,3 0 33-16,3 1 57 16,-4 10 17-16,-5 5 19 15,-4 13 42-15,-10 10 47 16,-7 14 84-16,-9 14 38 15,-6 16 32-15,-3 13 10 16,-7 9-20-16,-1 7-34 16,2-5-81-1,-3-6-74-15,2-9-144 16,4-10-165-16,-1-11-272 16,-6-15-518-16,-1 1 0 15,-5-8 0-15,-7 1 0 16</inkml:trace>
  <inkml:trace contextRef="#ctx0" brushRef="#br0" timeOffset="208296.85">24966 16197 2812 0,'3'-7'223'15,"6"0"63"-15,9-3 9 16,7-1 3-16,5 1 6 16,13 1 1-16,4 3-4 15,1 0-39-15,6-1-88 16,-4 1-254-1,7 4-270-15,-4-13-616 16,-5 10 0-16,-3 4 0 16</inkml:trace>
  <inkml:trace contextRef="#ctx0" brushRef="#br0" timeOffset="208605.84">25797 16121 4763 0,'-9'16'39'0,"6"5"7"16,-3 2-5-16,6 2 1 15,9-13 2-15,11-4 0 16,2-8 0-16,5-8 2 15,3-8 3-15,2-6-22 16,-9-3-26-16,-1-9-41 16,-8 0-59-16,-5 2-86 15,-8-2-180-15,2-3-534 16,-6 13 0-16,3 9 0 16,0 5 0-16</inkml:trace>
  <inkml:trace contextRef="#ctx0" brushRef="#br0" timeOffset="209014.02">26032 16129 4902 0,'0'22'124'15,"2"3"64"-15,1 3 42 16,-2 1 21-16,2-11 15 16,-3-8-7-16,1-9-27 15,-2 2-12-15,-2-3-32 16,2-6-98-16,1-4-66 15,-2-2-77-15,4-3-49 16,5-5-22 0,5 1-15-16,8 1 7 15,4 4 26-15,10 3 0 0,-1 1 30 16,5 1 19 0,-2-2 5-16,4-1-15 15,-2-2-22-15,-3-2-27 16,-8-2-27-16,-9-1-18 15,-10 4 2-15,-4 4 15 16,-12 1 23-16,-8 4 46 16,-5 6 42-16,-1 7 41 15,-10 9 44 1,6 9 23-16,5 4-19 0,8 9-66 16,8-2-94-16,20-8-172 15,14-12-668-15,12-3 0 16,8-9 0-1</inkml:trace>
  <inkml:trace contextRef="#ctx0" brushRef="#br0" timeOffset="209269.33">26622 15935 5641 0,'-6'-6'111'15,"0"-2"52"-15,2 2 46 16,0 9 50-16,4 10 1 15,2 12 0-15,0 10 0 16,-2 1 0 0,-2 8 0-16,-3-5-50 15,-6-2-61-15,-6-10-53 16,-9 1-206-16,-4-12-161 16,-3-1-153-16,6-8-263 15,-2-7-642-15,2 1 0 16,2-5 0-16,-4-6 0 15</inkml:trace>
  <inkml:trace contextRef="#ctx0" brushRef="#br0" timeOffset="210654.78">19783 15309 3470 0,'0'0'-13'16,"0"2"24"-16,3 2 25 15,7 3 19-15,5 3 35 16,9 1 35-16,6 1 19 15,11-1 18-15,2 5 10 16,15-1 24-16,5 0-10 16,11-3-20-16,11 1-26 15,15-6-18-15,11-2-34 16,8 0-36-16,12-4-14 16,5 1-24-1,8-2-9-15,6-3-8 16,6 1-7-16,0 2-19 15,-4 0-2-15,-1 0-3 16,-13 0 0-16,-3 0 0 16,1 2-5-16,-3 2-14 15,0 1-11-15,-2 3-6 16,2 0-9-16,-1-3-10 16,2 1-13-16,-3 0-2 15,-4-4 0-15,-7 2 2 16,-2-4 5-1,-10 0 18-15,3 0 5 16,-2 0-30-16,-5-6-16 16,-3 0 1-16,-5-1-6 15,-6-3 1-15,-3-1 2 16,-7 3 2-16,-3 0-2 16,-4-1-5-16,-3 5-40 15,-4-5-56-15,0-2-73 16,-10 2-155-16,-5 1 0 15,-6-1 0-15,-5 1 0 16</inkml:trace>
  <inkml:trace contextRef="#ctx0" brushRef="#br0" timeOffset="211904.73">25243 15236 1352 0,'0'21'143'0,"3"6"46"16,3 10 23-16,-1 7 15 16,1-7 19-16,3-3 13 15,-2-7 5-15,1-2 1 16,0-8 4-16,-4-3-79 15,3-6-57 1,-2-3-47-16,4-5-23 16,4 1-15-16,4-2-21 15,4-2-15-15,2-2-6 16,4 2 0-16,2-3 0 16,-4-4 7-16,4 3 7 15,-4-1 3-15,-4 0-5 16,-5 0-10-16,-2 3-7 15,-3-2 0-15,1 2 1 16,-2-3-2 0,3 3-6-16,1-2-12 15,2-1-13-15,3 0-7 16,1-1-2-16,6-1 7 16,2 1 9-16,2-1 0 15,6 0-2-15,2-1 3 16,2 0 1-16,3 3-1 15,6-1 4-15,1 2 8 16,9-2 6-16,4 4 4 16,3 0-1-16,9 2-2 15,2 2-11-15,3 1-25 16,1 0-23-16,2 0-15 16,3 1-19-1,4 1-33-15,2 3-32 0,3 1-9 16,-5 5 8-1,-1 1 20-15,-5 2 15 16,-5-3 11-16,-3 2 10 16,0-2 14-16,-3-2 16 15,4 1 24-15,-3 0 26 16,1 1 6-16,2-1-6 16,0 2-22-16,-2-1-24 15,0 0 4-15,-1 2 6 16,1-1 2-16,0 4 7 15,7-4 6 1,-1 2 15-16,3 3 7 16,2-2-12-16,3-2-10 15,-5 3 16-15,5-3-2 16,-5 1-5-16,-1-2-3 16,-1-1-33-16,-6-5-27 15,1 0 5-15,-7-2 12 16,1-4 18-16,-9 1 22 15,-3-1 9-15,-4 0 9 16,-2 0 12-16,0-1 7 16,-1-3 29-16,1-2 24 15,-2 0-4 1,-1 0 14-16,-5-4 14 16,-1 1 4-16,-2-3 2 15,0 2 13-15,3-1 7 16,-1-1 4-16,4 1 14 15,-4-3 10-15,2-3-4 16,-5-4-34-16,-2 0-31 16,-4-9-12-16,-4-2 27 15,2-6 17-15,2 1 0 16,1-6 9-16,5 1 8 16,5-1 3-16,0-2 19 15,3 0 21-15,-5-3 7 16,0 0-11-1,-5-2-34-15,-3 0-18 16,-6 5-1-16,-3 3-2 16,-6 4-14-16,-6 9-13 15,-1 7-20-15,-4 3-15 16,3 6 2-16,3-2 3 16,-1 6-25-16,3 0-79 15,5-1-237-15,-14 3-352 16,-3 1 0-16,0 0 0 15,-12 0 0-15</inkml:trace>
  <inkml:trace contextRef="#ctx0" brushRef="#br0" timeOffset="213279.29">24903 15376 1829 0,'0'1'153'0,"0"-1"41"15,0 0 29-15,0 2 40 16,0-2 45-16,0-2 39 16,0 1 25-16,0 1 18 15,0-2 12-15,0 1-67 16,0-1-59-16,0 0-33 16,0-1 21-16,0 3-20 15,0 0-43-15,1 0-45 16,-1 0-27-16,7 0-1 15,3 0-17-15,7-1-36 16,8-2-28 0,5 2-26-16,3-5-74 15,2 0-34-15,1 0-21 16,-3-1-3-16,-1 1-7 16,-3-1-28-16,-5 2 0 15,-3 0 15-15,-3 1 10 16,0 2 12-16,-4-3 20 15,-5 2 10-15,4 2 16 16,-1-1 7-16,6-3 5 16,-3 4 14-16,3-2 4 15,-7 0 6 1,-5 2 9-16,1 1 9 16,-4 0 21-16,-1 0 15 0,1 1 21 15,-2 5 21 1,-1 6 11-16,0 8 11 15,2 7 9-15,-4 8 32 16,4 2 38-16,-2-1 19 16,0-2-1-16,0-6-10 15,0-1-26-15,-2-5-26 16,2-7-49-16,0-4-92 16,0-3-102-16,0-4-175 15,14-2-341 1,-7-2-507-16,-1-4 0 15,5-2 0-15,2-6 0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02:23.775"/>
    </inkml:context>
    <inkml:brush xml:id="br0">
      <inkml:brushProperty name="width" value="0.05292" units="cm"/>
      <inkml:brushProperty name="height" value="0.05292" units="cm"/>
      <inkml:brushProperty name="color" value="#FF0000"/>
    </inkml:brush>
  </inkml:definitions>
  <inkml:trace contextRef="#ctx0" brushRef="#br0">13323 6799 3045 0,'0'0'115'16,"0"0"50"-16,0 0 30 16,0-1 18-1,0 1 15-15,-1 0 33 16,1 0 27-16,-3 3 25 16,2 1 81-16,-1 0 1 15,1 1 5-15,-2 1-43 16,3-3-31-16,0-3-17 15,7-1-15-15,22-8-119 16,23-15-198-16,21-10-205 16,29-16-426-16,-3-17-659 15,-2-10 0-15,-12 1 0 16,-11 4 0 0</inkml:trace>
  <inkml:trace contextRef="#ctx0" brushRef="#br0" timeOffset="2731.42">28131 6769 1383 0,'0'0'69'16,"0"0"25"-16,0 0 13 15,0 0 12-15,0 0 14 16,1 0 20-16,-1 0 27 16,0 0 25-16,3 0 23 15,-3 0-23 1,0 0-7-16,0 0 0 15,0 0 14-15,0 0 18 0,0 0 23 16,0 1 18 0,0 1-8-16,-4 6-11 15,-1 3-10-15,0 1-15 16,-4 2 11-16,-1 3-8 16,5-7-22-16,2-1-34 15,3-3 18-15,15-6-11 16,20-4-29-16,20-10-27 15,25-10-111 1,30-7-69-16,9-8-156 0,4-8-216 16,-2-12-781-1,-16 10 0-15,-16 4 0 16,-16 2 0-16</inkml:trace>
  <inkml:trace contextRef="#ctx0" brushRef="#br0" timeOffset="6936.12">28859 7553 2185 0,'0'-3'89'16,"0"0"29"-16,0-2 17 16,0-1 12-16,0 2 13 15,3 0 26-15,-3 1 40 16,0 2 39-16,0-2 38 16,0 1-23-16,0 2-15 15,0 0-14-15,0-2 15 16,-8 9 52-16,-11 4 48 15,-3 8-6 1,-6 5 5-16,1 4-31 16,4-3-42-16,11-6-26 15,8-6-19-15,1-4-10 16,21-7-33-16,23-8-63 16,31-12-243-16,29-10-132 15,31-11-188-15,20-13-245 16,-7-35-649-16,-7 25 0 15,-13-4 0-15,-18-3 0 16</inkml:trace>
  <inkml:trace contextRef="#ctx0" brushRef="#br0" timeOffset="10355.59">6543 8170 1207 0,'0'-1'25'0,"0"1"19"16,0-1 8-16,0 1 6 15,0 0-1-15,0 0 4 16,0 0 10-16,0 0 17 16,0 0 29-16,0 0 19 15,0 0 16-15,0 0 8 16,0 0 11-16,0 0 17 16,0 0 21-16,0 0 17 15,0 0 18 1,0 0 14-16,0 0 0 15,0 0-15-15,0 1-16 16,0 0-2-16,-3 5-5 16,-5 4-7-16,-3 4-5 15,0 1-9-15,-5 2-9 16,3 1 0-16,6-5 1 16,0-2-3-16,6-6-32 15,9-4 26-15,14-6 9 16,22-13-25-1,21-13-39-15,25-11-146 16,21-17-133-16,19-10-107 16,17-9-339-16,2-1-576 15,1 0 0-15,-9 2 0 16</inkml:trace>
  <inkml:trace contextRef="#ctx0" brushRef="#br0" timeOffset="14670.28">5181 11012 1888 0,'-4'-3'0'15,"0"2"24"-15,-1-1 19 16,-1-3 31-16,5 4 34 16,-2 0 15-16,-1-1 13 15,-1-1 23 1,0 2 15-16,-4-3 25 15,-4 2 1-15,-2-1-21 16,-9 1-16-16,-5 1-19 16,-10 1-31-16,-9 1-16 15,-12 4-10-15,-8 1-23 16,-15 8-16-16,-6 5-11 16,-7 6-14-16,0 9 5 15,7 0 9-15,9 5 6 16,12 2 2-16,11 0 1 15,17 4-2 1,15 7-2-16,15 0 1 16,17 3 3-16,21 2 4 15,24-2-8-15,26-2-12 16,31-9-13-16,29-6-8 16,22-8-2-16,19-12-3 15,21-10-1-15,21-4 0 16,14-9-6-16,12-8-6 15,3-4-29-15,-6-2-18 16,-17-6-14-16,-9-6-14 16,-19-1-3-1,-25-3-5-15,-17-6-18 16,-29-7-42-16,-29-4-25 16,-35-6-15-16,-36-5 42 15,-31-6 47-15,-36-3 36 16,-38-5 44-16,-34-5 48 15,-34-2 64-15,-29 0 64 16,-19 8 43-16,-21 14 24 16,-10 17 12-16,-9 26-22 15,-19 21-45 1,-12 30-22-16,-5 29-47 0,2 26-94 16,12 23-138-1,34 25-208-15,40 2-508 16,44 14 0-16,49-5 0 15</inkml:trace>
  <inkml:trace contextRef="#ctx0" brushRef="#br0" timeOffset="18482.5">20704 9561 1932 0,'0'-4'58'0,"0"3"28"16,0-4 8-16,0 3 9 16,0 0 14-16,0 2 17 15,0 0 17-15,0 0 22 16,0 0 23-16,0-1-11 15,0-1-27-15,-2 0-6 16,-2-4 21-16,-9-2 12 16,-8-1 0-16,-9-3-12 15,-7 2-16-15,-14 1-22 16,-6 1-28-16,-8 2-13 16,-11 0-17-16,-9 5-25 15,-12-1-35 1,-9 4-27-16,-11 5-12 15,-3 5 1-15,-4 8-4 16,1 9 1-16,0 5 6 16,5 8 0-16,7 1 11 15,9 6 7-15,10 1 5 16,19 1 4-16,16 1-10 16,18 0-14-1,24 2 0-15,20-1 4 0,33 2 3 16,33 0 3-16,37 0-1 15,33-5-2-15,32-6 3 16,30 0 0 0,16-9 4-16,17-4 7 15,21-3-19-15,11-8-41 16,7-3-26-16,9-7-26 16,-15-4-24-16,-18-9-18 15,-16-8-10-15,-22-8-9 16,-27-12-6-16,-27-10-7 15,-31-13 7-15,-40-14 11 16,-41-16 15-16,-35-8 15 16,-44-10 36-1,-42-5 61-15,-42 1 63 16,-36 6 53-16,-42 7 59 16,-32 4 44-16,-25 10 45 15,-17 13 27-15,-28 20 10 16,-11 21 8-16,-19 27-15 15,-8 31-48-15,-2 38-75 16,23 34-163-16,41 28-295 16,55 32-568-16,76 17 0 15,62 3 0-15</inkml:trace>
  <inkml:trace contextRef="#ctx0" brushRef="#br0" timeOffset="20233.56">27679 9432 2563 0,'0'-6'43'0,"0"-1"56"16,-2-1 38-16,2-4 38 16,0 1 26-16,-3-1 21 15,-6 2 8-15,-1-5 8 16,-16 5 4-16,-16-1-7 15,-23 1-36-15,-22 1-58 16,-24 2-37-16,-22 3-39 16,-13 3-26-16,-12 3-24 15,-9 9-7 1,-6 9 4-16,-3 10 14 16,7 11 9-16,12 10-2 15,19 7 2-15,28 6-1 16,27 7-9-16,26 0 0 15,29 1 4-15,22 0-2 16,33-1-10-16,28-3-15 16,37-4-11-16,33-8 1 15,39-9 1-15,26-12-5 16,31-10-1-16,23-8-17 16,18-9-18-1,7-6-23-15,4-8-41 16,-10-9-28-16,-22-12-18 15,-23-10-2-15,-27-15-6 16,-28-13 7-16,-31-9 12 16,-28-5 20-16,-31-4 11 15,-33-3 21-15,-28-1 39 16,-39 4 22-16,-44-2 20 16,-55 5 16-16,-50 10 33 15,-55 16 40-15,-41 12 48 16,-32 28 16-16,-14 22 5 15,-13 29 0-15,8 28-72 16,20 33-120-16,47 20-280 16,41 26-458-1,63 7 0-15,66-1 0 16,55-12 0-16</inkml:trace>
  <inkml:trace contextRef="#ctx0" brushRef="#br0" timeOffset="21906.22">29891 9871 3288 0,'-4'-2'56'0,"1"1"20"16,-2 0 14-16,-1-1 31 15,-3 9 32-15,-3 8 33 16,-1 10 22-16,-2 10 13 16,1 8 6-16,3 0-27 15,3-4-31-15,5-8-18 16,1-9-18 0,2-6-54-16,0-8-35 0,6-6-35 15,4-8-36 1,7-14-10-16,3-9-23 15,2-17-9-15,-7-10 23 16,-8-6 4-16,-6 4 7 16,-6 2 37-16,-1 12 22 15,0 7 16-15,0 11 17 16,1 12-3-16,1 5 17 16,1 9 12-16,3 9-18 15,0 7-5-15,2 8-1 16,4 1-14-16,10 0-29 15,5-6-21-15,11-7 1 16,10-6 0 0,6-13 3-16,4-13-2 15,-3-12 3-15,-5-11-3 16,-11-10-7-16,-9-4-4 16,-11 2 11-16,-8 5 11 15,-3 12-6-15,-2 9-7 16,-7 17 15-16,-6 21 13 15,-7 17 8-15,-7 21 24 16,-4 15 7-16,2 9 18 16,7 3-19-16,9-3-30 15,8-6-43 1,10-6-91-16,11-11-165 16,18-11-204-16,11-24-553 15,5-5 0-15,9-12 0 16,-5-13 0-16</inkml:trace>
  <inkml:trace contextRef="#ctx0" brushRef="#br0" timeOffset="22246.95">30456 9862 4322 0,'-5'0'87'15,"-2"3"18"-15,-2 3 18 16,4 1 15-16,7 2 5 16,1 1 3-16,12-1-2 15,6-3 2-15,8-6-26 16,4-5-113-16,3-8-86 15,-6-6-119 1,-6-5-131-16,3-6-152 16,-3-4-397-16,-1 4 0 15,-5 5 0-15,6 6 3010 16,-8 5-2550-16,0 9 91 16,-7 1 58-16,-2 2 106 15,-9 1 90-15,-9 8 134 16,-8 5 143-16,-8 3 136 15,-6 11 159-15,-2 8 15 16,8-2-90-16,11 4-92 16,10-4-117-16,15-1-216 15,15-6-215-15,62-13-662 16,-41-3 0 0</inkml:trace>
  <inkml:trace contextRef="#ctx0" brushRef="#br0" timeOffset="22628.74">31043 9412 3706 0,'-2'10'27'16,"-1"15"17"-16,-4 14 27 15,-5 17 25-15,7 8 12 16,-7 6 2-1,3-2 1-15,2-6-2 0,2-11 3 16,2-9-7 0,2-15-33-16,-1-7-27 15,2-13-37-15,8-9-36 16,8-10-15-16,10-12 14 16,7-4 11-16,9-3 15 15,-4-1 16-15,-4 4 31 16,-8 10 24-16,-7 9 20 15,-8 7 35-15,-5 9 21 16,-4 6 6-16,-1 7-22 16,1 5-54-16,-1 2-121 15,11 3-175 1,24-12-811-16,-1-6 0 16,4-7 0-16,3-10 0 15</inkml:trace>
  <inkml:trace contextRef="#ctx0" brushRef="#br0" timeOffset="22947.14">31502 9742 4658 0,'-11'-5'105'0,"-8"5"35"15,-4 0 36-15,-2 5 32 16,3 9-16-16,8 6 2 16,9 1-2-16,4 4-23 15,7-4-41-15,5-5-96 16,6-8-44-1,1-4-46-15,8-7-38 16,-5-9-39-16,-3-4 13 16,-4-5 4-16,-3-4 11 15,-6 5 36-15,-2 2 44 16,-3 6 11-16,0 6 28 16,-3 8 26-16,0 11 3 15,-3 8-24-15,-1 9-76 16,1 9-124-16,1 0-208 15,2-9-590-15,-2 9 0 16,-2-3 0-16,-5-5 0 16</inkml:trace>
  <inkml:trace contextRef="#ctx0" brushRef="#br0" timeOffset="23311.28">30364 10413 4679 0,'0'11'127'15,"-6"8"63"-15,0 7 80 16,-6 6 3 0,1-1-16-16,0 0-97 15,1-1-80-15,4-4-138 16,3-8-229-16,0-21-851 15,3 6 0-15,-3-10 0 16,0-12 0-16</inkml:trace>
  <inkml:trace contextRef="#ctx0" brushRef="#br0" timeOffset="23451.33">30286 10299 4622 0,'0'-6'-137'0,"4"0"-86"0,2-5-182 15,2-12-366 1,10 19 0-16,3 1 0 16,3 6 0-16</inkml:trace>
  <inkml:trace contextRef="#ctx0" brushRef="#br0" timeOffset="23762.87">30489 10424 4156 0,'0'21'139'0,"0"4"35"16,-2 4 24-16,1 4 11 15,-2-6 0-15,1-11 2 16,2-3-7-16,-3-4-22 16,3-3-18-16,3-6-140 15,5-7-59-15,7-7-56 16,12-6-40 0,6-5-10-16,9-5 3 15,-4 7 19-15,-2 2 46 16,-7 8 43-16,-8 7 41 15,-4 6 58-15,-6 7 49 16,-8 12 38-16,0 4 19 16,-6 6 0-16,-3 8-60 15,-1-3-112-15,6-1-226 16,55-15-919-16,-44 1 0 16,5-10 0-1,8-6 0-15</inkml:trace>
  <inkml:trace contextRef="#ctx0" brushRef="#br0" timeOffset="24388.19">31154 10351 1888 0,'6'-52'-63'15,"6"3"39"-15,3-8 64 16,-1-8 63-16,4 19 24 15,-12 27 6-15,-3 2 24 16,-14 17 48-16,-7 17 74 16,-7 24 199-16,-10 18-40 15,-7 17-8 1,2 11 0-16,2 3-58 16,3-1-18-16,5-6-59 15,3-8-86-15,3-10-119 16,4-15-189-16,-1-10-170 15,3-19-174-15,-3-13-77 16,-1-11-50-16,2-9 32 16,6-9 71-16,8-4 152 15,3-4 104 1,14-2 90-16,7-1 124 0,10 5 111 16,9-2 98-16,14 6-11 15,9-4-106 1,6 2-91-16,-3-1-85 15,-2 1-81-15,-15 1-7 16,-11 6 70-16,-14 5 47 16,-13 7 71-16,-7 5 135 15,-7 6 114-15,-3 6 121 16,-3 5 71-16,5 2 19 16,0 4-12-16,7-3-28 15,10-5-119-15,9-6-77 16,7-3-87-16,0-4-124 15,-1-8-92-15,-6-8-52 16,-11-7-66-16,-8-3-37 16,-14-5-24-1,-10 3-69-15,-9 6-121 16,6 4-438-16,-24 13 0 16,-2 10 0-16,5 11 0 15</inkml:trace>
  <inkml:trace contextRef="#ctx0" brushRef="#br0" timeOffset="24696.02">30049 11254 3916 0,'83'-9'-21'16,"36"-10"53"-16,36-6 37 15,45-5 18-15,-8 2-3 16,3-1-85-16,2 2-155 15,2-4-646-15,-12 9 0 16,-19 0 0-16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03:19.991"/>
    </inkml:context>
    <inkml:brush xml:id="br0">
      <inkml:brushProperty name="width" value="0.05292" units="cm"/>
      <inkml:brushProperty name="height" value="0.05292" units="cm"/>
      <inkml:brushProperty name="color" value="#FF0000"/>
    </inkml:brush>
  </inkml:definitions>
  <inkml:trace contextRef="#ctx0" brushRef="#br0">19511 1442 2499 0,'-5'-4'8'0,"0"-1"21"16,0-2 30-16,-1 0 10 15,3-1 11-15,3 3 8 16,-6-1 6-16,1 0 9 16,-5-3 2-16,-6 1-2 15,-11 2-10 1,-15-2-22-16,-15 5-28 15,-20 3-14-15,-20 11-13 16,-14 12-4-16,-9 8-5 16,-5 11-3-16,1 12 3 15,8 13 18-15,6 11 15 16,12 18 6-16,8 19 5 16,17 15 6-16,20 12 2 15,19 10-5-15,23 4-4 16,29-5-2-16,28-7 9 15,32-13-3 1,25-13 18-16,34-21 16 16,25-21-2-16,27-22-3 15,18-19 2-15,22-25-4 16,20-14-7-16,6-24-13 16,-2-18-38-16,0-14-45 15,-9-17-45-15,-20-17-29 16,-11-12-3-16,-21-10 0 15,-23-12-2-15,-43-15 9 16,-33-8 9 0,-46-9 1-16,-41-5 11 0,-57-3 34 15,-47 5 19 1,-52 12 28-16,-52 12 32 16,-45 24 7-16,-36 33 2 15,-32 38-6-15,-14 40-4 16,-5 48-27-16,5 52-49 15,29 42-179-15,38 35-555 16,51 41 0-16,59 13 0 16,64-8 0-16</inkml:trace>
  <inkml:trace contextRef="#ctx0" brushRef="#br0" timeOffset="2532.25">9265 752 1064 0,'-3'0'15'0,"2"0"26"0,-1 0 31 15,1 0 17-15,1 0 8 16,0 0 13-16,1 0 28 15,-1 0 34-15,-1 0 30 16,1 0 12-16,0 0-2 16,0 0-20-16,-2 1-14 15,4 7 16-15,-4 8 19 16,0 14 2-16,2 8-19 16,-3 11-25-1,0 6-22-15,0 1-14 16,0-8-10-16,1-6-7 15,-1-7-18-15,1-11-58 16,2-8-50-16,0-7-26 16,0-6-19-16,0-10-10 15,-1-11-7-15,1-15-1 16,0-8 0-16,1-14 1 16,6-4 3-16,5-7 26 15,4 0 25-15,10 2 17 16,5 7 21-16,4 5 21 15,1 15 9-15,-1 11 4 16,-2 10 6-16,-4 14 9 16,-2 8 12-16,-8 18 7 15,-7 12 7-15,-3 7-3 16,-5 10-11-16,-4 1-16 16,0-2-10-16,0-9-9 15,0-9-15 1,0-10-27-16,0-9-37 15,0-9-17-15,0-10-6 16,0-13-3-16,2-16 4 16,7-16 16-16,9-14 12 15,6-8 20-15,11-2 34 16,5 11 36-16,1 7 31 16,-5 15 12-16,-1 15 12 0,1 17 31 15,-9 12 14 1,2 14-10-16,-7 13-15 15,-5 7-19-15,-10 10-21 16,-2 4-27-16,-5 1-65 16,0-1-127-16,1-8-211 15,13-13-255-15,-2-6-383 16,5-12 0-16,2-11 0 16,4-12 0-16</inkml:trace>
  <inkml:trace contextRef="#ctx0" brushRef="#br0" timeOffset="2965.67">10324 638 3580 0,'-24'1'16'0,"-6"9"38"16,-6 8 53-16,-8 11 35 0,12 11 19 15,7 4 6 1,7 0 0-16,10-1-8 16,13-9-2-16,9-7-5 15,15-7-5-15,6-15-42 16,7-5-82-16,1-11-68 16,-3-14-47-16,-12-8-22 15,-11-5 0-15,-8-6 14 16,-8 4 26-16,-4 5 36 15,-2 9 12-15,-3 6 18 16,5 12 34-16,-6 8 48 16,1 10 44-16,2 8 30 15,3 8 2-15,5 5-8 16,5 5-44-16,7-2-110 16,8-1-111-16,8-8-164 15,14-15-194-15,3-11-394 16,0 1 0-16,2-9 0 15,-7-7 0 1</inkml:trace>
  <inkml:trace contextRef="#ctx0" brushRef="#br0" timeOffset="3160.59">10753 708 3366 0,'-6'-9'60'0,"-7"2"30"16,-6 3 39-16,-8 4 43 15,2 17 44 1,-4 10 23-16,3 12 13 15,8 6 1-15,6 6 0 16,8-1-37-16,11-6-53 16,10-9-72-16,10-4-152 15,11-14-239-15,26-17-727 16,-17-6 0-16,-2-16 0 16,-13-11 0-16</inkml:trace>
  <inkml:trace contextRef="#ctx0" brushRef="#br0" timeOffset="3674.72">10780 356 4102 0,'0'10'-6'0,"3"9"4"16,0 13 36-16,9 14 38 15,1 10 24-15,5 10 13 16,1 10 7-16,-1-1 2 15,-3 0 0-15,-8-4 9 16,2-9-3-16,-4-10-14 16,-4-10-67-16,-1-13-90 15,5-10-92-15,-4-13-90 16,2-8-57-16,11-12-9 16,1-11 3-16,6-7 3 15,1-1 21-15,0-1 44 16,-4 10 55-1,-3 8 65-15,-2 11 111 16,-5 5 95-16,3 7 53 16,0 9 6-16,-2 2-35 15,6 1-77-15,2 2-132 16,7-14-152-16,15-6-385 16,-10-1 0-16,-5-8 0 15,3-7 2239-15,-7 0-1767 16,-13 1 58-16,7 0 60 15,7 1 48 1,-14 7 40-16,-1 4 76 16,-1 2 113-16,4 8 119 15,-2 5 117-15,-1 6-35 16,8 5-178-16,-5-1-214 16,3 0-309-16,-2-23-367 15,-5 4 0-15</inkml:trace>
  <inkml:trace contextRef="#ctx0" brushRef="#br0" timeOffset="3845.14">11253 653 4937 0,'-6'-11'-62'0,"1"0"-63"15,-1 0-122-15,3-4-179 16,6-1-389-16,3 16 0 15,6 0 0-15,4 0 0 16</inkml:trace>
  <inkml:trace contextRef="#ctx0" brushRef="#br0" timeOffset="4171.35">11560 832 5098 0,'3'27'13'16,"-3"8"1"-16,4 9 1 15,-1 1 1-15,-3-12 1 16,0-8-40-16,1-7-79 16,4-7-44-16,3-7-46 15,1-11-22 1,4-9-10-16,2-14-8 16,6-3 1-16,-1-7 28 15,3-1 33-15,1 4 84 16,3 11 137-16,1 8 98 15,1 9 95-15,-5 13 41 16,-1 11 11-16,-4 4 9 16,-3 10-5-16,-5 1-90 15,1 1-173-15,2-3-290 16,-5-17-741-16,0 1 0 16,0-9 0-16,-5-6 0 15</inkml:trace>
  <inkml:trace contextRef="#ctx0" brushRef="#br0" timeOffset="4516.97">12000 907 4272 0,'13'-4'8'0,"4"0"2"16,6-1 4-16,11-5 2 15,0-1-2-15,-1-3-16 16,-2-3-38-16,-3-1-60 15,-6-3-59-15,-10 1-57 16,-6-5-30-16,-10 5-10 16,-13 2 33-16,-7 9 77 15,-7 6 70-15,-7 9 68 16,-1 12 96-16,1 5 120 16,10 9 105-16,7 5 74 15,11 3 30-15,7 1 8 16,16-2-40-16,9-3-85 15,13-8-107-15,9 0-181 16,13-9-242 0,9-11-293-16,-4-5-444 15,-5-4 0-15,-5-7 0 16,1-8 0-16</inkml:trace>
  <inkml:trace contextRef="#ctx0" brushRef="#br0" timeOffset="4794.72">13110 331 4678 0,'1'2'66'0,"4"12"68"15,-4 11 105-15,5 16 113 16,-2 13 0-16,2 20-1 15,-2 5 1-15,0 2 0 16,2 1 0-16,1-3-107 16,6-5-219-1,-1-14-228-15,11-8-414 16,-1-14-720-16,2-17 0 16,-1-13 0-16,-1-12 0 15</inkml:trace>
  <inkml:trace contextRef="#ctx0" brushRef="#br0" timeOffset="5138.35">13458 944 5138 0,'10'0'16'0,"8"0"18"16,5 0 24-16,11 0 4 15,2-5-2 1,7-4-6-16,-1-2-42 15,-3-7-35-15,-7-6-28 16,-12 0-26-16,-13-1-30 16,-11 4-9-16,-15 2 8 15,-9 8 34-15,-9 4 61 16,-8 11 84-16,-1 10 182 16,6 6 75-16,-2 11 28 15,14 13 28-15,13 3 12 16,7-1-9-16,11-3-120 15,22-5-177-15,9-13-183 16,11-12-267-16,17-9-403 16,-4-7-473-16,-5-7 0 15,-6-10 0 1,-5-8 0-16</inkml:trace>
  <inkml:trace contextRef="#ctx0" brushRef="#br0" timeOffset="5458.4">13933 816 3887 0,'-6'-2'170'0,"-6"5"44"16,-4 6 82-16,-1 9 109 16,11 8-1-16,-4 6-3 15,10 4-12-15,6-3-36 16,5-8-37-16,6-7-150 16,4-6-131-1,2-8-102-15,-2-11-132 16,-5-3-136-16,-3-14-6 15,-8-2 6-15,-2-4 38 16,-3-1 75-16,0 6 67 16,0 7 64-16,0 7 110 15,0 8 158-15,0 10 85 16,3 10 26-16,0 6-5 16,7 6-118-16,3 3-101 15,1-1-177-15,10-7-276 16,-6-27-761-16,-2 11 0 15,-7-10 0 1</inkml:trace>
  <inkml:trace contextRef="#ctx0" brushRef="#br0" timeOffset="5725.65">14138 873 4862 0,'15'11'69'16,"0"7"20"-16,1 6 20 15,0 7 9-15,-7-4 2 16,-6-6-2-16,-3-3-9 16,0-7-11-16,0-7-30 15,0-4-65-15,0-10-17 16,0-4-18 0,0-9-18-16,0-5-13 15,2-5-12-15,2-5-38 16,-1-2-69-16,6-1-64 15,3 1-152-15,4-3-520 16,-3 18 0-16,1 5 0 0</inkml:trace>
  <inkml:trace contextRef="#ctx0" brushRef="#br0" timeOffset="6095.3">14377 786 4840 0,'0'25'64'0,"0"9"34"16,-1 7 26-16,1 7 9 16,0-11 6-16,-2-5-6 15,2-8-26-15,0-5-46 16,-1-7-22-16,2-7-84 16,1-9-51-16,4-7-64 15,3-9-45-15,6-3-14 16,3-9 0-16,5-2 19 15,1 3 68 1,-2 6 92-16,-4 6 48 16,0 10 92-16,-3 9 61 15,-3 12 59-15,-3 8 33 16,-3 10 4-16,-2 2-48 16,-1 7-73-16,0-8-149 15,5-5-203-15,8-8-247 16,-2-18-551-16,2 0 0 15,5-5 0-15,-5-9 0 16</inkml:trace>
  <inkml:trace contextRef="#ctx0" brushRef="#br0" timeOffset="6245.56">14794 908 3742 0,'6'0'151'0,"0"5"16"15,-1 8 5-15,-2 5-8 16,0 7-38-16,-3 5-80 15,-2-1-94-15,2-4-155 16,3-12-660-16,0-1 0 16,-3-8 0-16,0-8 0 15</inkml:trace>
  <inkml:trace contextRef="#ctx0" brushRef="#br0" timeOffset="6403.14">14814 807 2669 0,'0'-31'111'0,"1"-7"32"0,-1-4 23 16,3-1-3-16,0 14-47 16,8 11-108-16,5 1-222 15,1 9-418-15,3 4 0 16,2 0 0-16,1 4 0 16</inkml:trace>
  <inkml:trace contextRef="#ctx0" brushRef="#br0" timeOffset="6875.55">15082 798 4056 0,'-18'18'186'16,"-6"8"94"-16,-3 2 94 15,1 10-6-15,14-4-14 16,7-5-50-16,11 1-80 15,12-4-38-15,8-8-40 16,1-5-184-16,4-8-142 16,0-5-158-1,-5-8-130-15,-6-9-32 16,-3-7-17-16,-10-7 25 16,0-10 89-16,-4-3 97 15,-3-1 94-15,-3 4 110 16,3 7 116-16,3 11 89 15,-3 6 50-15,0 12 91 16,0 8 53-16,6 13 29 16,4 15-10-16,2 12-57 15,3 15-51-15,3 15-37 16,3 8-15-16,-2 4-2 16,0 5 2-16,-8-3-4 15,-6-1 7-15,-10-7 11 16,-12-9-2-16,-12-13-34 15,-7-12-94-15,-13-16-124 16,-4-12-234 0,-1-24-862-16,3-6 0 15,5-13 0-15</inkml:trace>
  <inkml:trace contextRef="#ctx0" brushRef="#br0" timeOffset="11404.57">14925 1119 306 0,'1'0'35'16,"3"0"26"-16,-1 0 29 15,-3 0 34 1,3 0 25-16,0 0 24 15,-3 0 35-15,0 0 30 16,0 0 36-16,3 0 8 16,-3 0 18-16,0 1 0 15,0-1 2-15,1 0-6 16,-1 0-9-16,0 0-9 16,0 0-26-16,0 1 1 15,0 5-10 1,0 5-6-16,-1 5-19 15,-2 1-20-15,-3 7-26 16,-2 0-25-16,-1-3-15 16,3-2-16-16,2-2-10 15,1-4-36-15,3-6-37 16,0 1-43-16,0-4-20 16,0-4-11-16,0 2-16 15,0-5-6-15,3-4 2 16,1-2 2-16,4-5-1 15,2 0 6-15,1-5 15 16,1 4 17 0,3 2 11-16,-3 1 6 15,7 2 9-15,1-1 8 16,-2 4 2-16,-3 1 9 16,-1 5 10-16,-4 1 24 15,-2 1 25-15,-5 6 54 16,-2 6 44-16,1 6 23 15,-4 8 2-15,1-2-26 16,1 2-139-16,0-5-134 16,4-6-322-16,7-12-789 15,7 1 0-15,4-11 0 16,4-9 0-16</inkml:trace>
  <inkml:trace contextRef="#ctx0" brushRef="#br0" timeOffset="18945.21">8751 1021 2108 0,'0'0'56'0,"0"0"29"15,0 0 28-15,3 0 20 16,-3 0 10-16,3 0 4 16,-1 0 4-1,-1 0 15-15,-1 0 30 16,3 0 15-16,-3 0-3 16,-3 0-13-16,0 0-29 15,-6 0-13-15,-9 0-6 16,-7 0 0-16,-12 0 0 15,-8 0-17-15,-6 0-26 16,-9 0-41-16,-4 0-24 16,1-1-14-16,0 0 0 15,9-2-5-15,10 0-26 16,14-2-62 0,11 2-107-16,12-1-163 15,12-3-113-15,10-1-357 16,9 5 0-16,4 0 0 15</inkml:trace>
  <inkml:trace contextRef="#ctx0" brushRef="#br0" timeOffset="19247.5">8880 1204 2179 0,'0'4'150'0,"-4"1"43"16,-10-5 38 0,-11 3 32-16,-10 0 31 15,-19-3 21-15,-11-3 12 16,-7 3 0-16,-10 0 0 16,0-3-85-16,3 3-64 15,3-4-61-15,13 0-66 16,9 1-119-16,17 2-162 15,19-6-247-15,8-3-406 16,10 1 0-16,7-5 0 16,2-9 0-16</inkml:trace>
  <inkml:trace contextRef="#ctx0" brushRef="#br0" timeOffset="19582.24">8212 844 3465 0,'0'-2'-9'15,"0"-1"26"-15,0 3 56 16,-6 12 30-16,-8 7 0 16,-5 13 5-16,-11 10 4 15,-12 9 5-15,-2 0 2 16,-7 5 0-1,-3 0 10-15,0-3-25 16,10-5-57-16,3-5-28 16,11-6-2-16,9-12-11 15,15-6-14-15,3-6-8 16,9-3-1-16,13-6 0 16,6-1-12-16,5-2-35 15,13 0-74-15,3-2-197 16,-5-17-470-16,-9 16 0 15,-8-3 0-15</inkml:trace>
  <inkml:trace contextRef="#ctx0" brushRef="#br0" timeOffset="20246.96">5995 745 2094 0,'-2'-6'86'0,"-2"3"40"16,2-6 42-16,-1-1 33 15,3 4 31-15,0 0 14 16,0 0 9-16,0 5-3 16,-1-1 38-16,-2 9 4 15,-3 10-39-15,-2 14-37 16,-5 13-40-16,-1 14-32 16,-1 6-30-16,3-3-16 15,3-3-30 1,2-8-58-16,5-4-133 0,2-12-170 15,6-12-218-15,-3-14-374 16,0-2 0 0,0-12 0-16,0-11 0 15</inkml:trace>
  <inkml:trace contextRef="#ctx0" brushRef="#br0" timeOffset="20551.28">5640 732 2090 0,'0'-5'-20'0,"0"2"-4"15,3-1 46 1,7-2 39-16,5 3 22 0,11-3 15 15,10 2 9-15,10-2 10 16,6 0 13-16,5 3 8 16,0 0 13-16,3 1-19 15,-3 1-116-15,-4 2-125 16,-6 1-105-16,-3 1-341 16,-17 7 0-16,-13 5 0 15,-9 2 0 1</inkml:trace>
  <inkml:trace contextRef="#ctx0" brushRef="#br0" timeOffset="20833.34">5718 1204 2889 0,'0'9'0'0,"6"-2"38"16,6 5 49-16,9-5 31 15,7-2 30-15,13-5 24 16,6-4 4-16,3-3 8 16,1-1-3-16,-3 2-2 15,-8-6-61-15,0 3-140 16,-6-1-187-16,4-7-602 16,-12 9 0-16,1-6 0 15,-3-1 0 1</inkml:trace>
  <inkml:trace contextRef="#ctx0" brushRef="#br0" timeOffset="21371.26">6564 748 3602 0,'0'-2'-1'0,"0"2"2"16,-2 0 17-16,-2 6 23 15,-4 9 30-15,-4 12 21 16,-1 11 25-16,-5 8 18 16,-2 10 10-16,2-2 2 15,0 0 4-15,3-6-2 16,4-8-19-16,4-12-31 15,2-7-51-15,5-9-75 16,0-8-88-16,2-9-29 16,-1-9-13-16,5-11-11 15,2-9-15 1,4-12-11-16,7-4-3 16,4-7-3-16,0 1 19 15,1-3 56-15,0 5 65 16,0 10 17-16,-5 9 11 15,4 8 23-15,-4 12 30 16,1 8 28-16,0 7 21 16,4 7 22-16,-6 11 31 0,3 10 24 15,-3 10 9 1,-2 11 6-16,-3 3-6 16,6 1-12-16,-1-2-15 15,-3-1-16-15,2-8-26 16,-2-7-70-16,1-6-106 15,-8-4-152-15,3-15-155 16,-7-18-374-16,-5 11 0 16,-7-6 0-16</inkml:trace>
  <inkml:trace contextRef="#ctx0" brushRef="#br0" timeOffset="21611.22">6448 1091 3761 0,'9'0'-49'0,"9"-1"14"15,14 1 22-15,14 0 9 16,10 0 6-16,8-4 0 16,10 1-11-16,4 2-84 15,4-3-186 1,-1-7-377-16,-2 9 0 15,-6 0 0-15,-3-3 0 16</inkml:trace>
  <inkml:trace contextRef="#ctx0" brushRef="#br0" timeOffset="22978.85">8677 830 3078 0,'0'0'20'16,"3"2"35"-1,-2 2 22-15,10 4 10 16,6 3 8-16,8 7 8 16,11-2 15-16,7 3 7 15,9-1 7-15,7 0 10 16,1-1-24-16,-1 0-35 15,-5 1-23-15,-7 2-14 16,-11 2-13-16,-14-2-19 16,-14-2 0-16,-11 4 1 15,-18 1-1-15,-17 2 1 16,-13 4 13-16,-12 4 13 16,-6-2 4-1,4 1 2-15,5 1-12 16,14-1-78-16,18-5-196 15,16-15-632-15,12 9 0 16,21-11 0-16,14-9 0 16</inkml:trace>
  <inkml:trace contextRef="#ctx0" brushRef="#br0" timeOffset="26824.57">15608 867 3067 0,'0'0'45'0,"3"0"23"16,-3 0 7-16,4 0 7 15,-1 0 14-15,3 0 24 16,5 0 31-16,5 0 8 15,6 0 5 1,4-3-12-16,7 1-33 16,3 1-26-16,8-2-14 15,2-2-36-15,1 1-52 16,3 1-77-16,-5 1-110 16,-8 0-87-16,-7 2-24 15,-4-4-419-15,-15-6 0 16,-7 16 0-16,-8-1 0 15</inkml:trace>
  <inkml:trace contextRef="#ctx0" brushRef="#br0" timeOffset="27125.61">15601 1005 1522 0,'-7'3'120'0,"2"2"50"16,2-4 14-16,0 4 33 16,9-4 30-16,10-1 10 15,7 0 19 1,11 0 11-16,7 3-5 0,3 0-58 16,-4-1-66-16,0 2-46 15,-3-2-17 1,0-2-61-16,-7 0-71 15,-2 0-57-15,-5-1-78 16,-5 1-97-16,0-5-453 16,-10 4 0-16,-3 0 0 15,-2-4 0-15</inkml:trace>
  <inkml:trace contextRef="#ctx0" brushRef="#br0" timeOffset="27640.14">15895 720 2860 0,'0'0'19'15,"0"3"31"-15,6 1 15 16,1 1 6-16,4 0 7 16,7 0 9-16,7 4 5 15,4-2 6-15,1-1 16 16,3 1 6-16,0 4-18 15,1-2-30-15,0 2-14 16,-1 1-4-16,-5 2-5 16,-3 0-16-16,-4-1-6 15,-10 5 1-15,-6-2-10 16,-3 6 6 0,-9 1 14-16,-7 2 5 15,-12 4 9-15,-4-3 4 16,-6 4 0-16,1-4 7 15,4-2 0-15,4-3-63 16,9-2-143-16,13-8-273 16,-1-2-370-16,6-5 0 15,5-1 0-15,1-10 0 16</inkml:trace>
  <inkml:trace contextRef="#ctx0" brushRef="#br0" timeOffset="29486.66">16528 755 2092 0,'0'0'68'0,"0"0"25"0,2 0 18 15,-1 0 23-15,7 0 17 16,2 0 10-16,8-2 9 15,3 1 8-15,1-3 4 16,-1-3-29-16,1-2-38 16,-1-4-24-16,0-3-18 15,2 0-22-15,-5-4-16 16,-2 1-7-16,-3-2-4 16,-3 2-5-16,-6 0 6 15,0 4 8-15,-1 3-1 16,0 2 0-16,-3 4-5 15,0 4-9-15,0 0 11 16,0 4 28-16,0 9 15 16,0 11 20-16,-3 13 3 15,-7 14 21-15,4 7 14 16,-4 3 5-16,2-3 7 16,2-5 12-16,6-8-16 15,0-5-48-15,0-6-82 16,0-9-120-16,3-4-134 15,4-11-185-15,-1-9-482 16,7 1 0-16,1-5 0 16</inkml:trace>
  <inkml:trace contextRef="#ctx0" brushRef="#br0" timeOffset="30028.91">17106 674 2975 0,'-3'-5'57'0,"0"-1"25"15,-4 1 12-15,-4 0 4 16,-2 1 9-16,-3 7 21 0,-5 6 31 15,-1 6 28-15,-1 10 27 16,-2 6-13 0,4 3-15-16,5 2-17 15,9-4-14-15,6-4-4 16,5-3-13-16,8-7-11 16,8-6-27-16,7-8-26 15,9-4-32-15,1-8-20 16,1-9-16-16,-5-9-7 15,-9-5-2-15,-4-6 2 16,-5-7 8-16,-4 6-7 16,-7 4-5-16,0 4-2 15,-1 11-3-15,-3 8-6 16,0 6 12-16,0 10 14 16,-7 11 14-16,0 13 15 15,-6 13 1-15,0 11 5 16,-1 4 1-16,4 0 2 15,2-4 8-15,4-6 11 16,1-7-34-16,3-5-80 16,-2-7-136-16,2-6-211 15,3-14-649 1,2-4 0-16,7-5 0 16,0-8 0-16</inkml:trace>
  <inkml:trace contextRef="#ctx0" brushRef="#br0" timeOffset="30437.55">17519 666 3188 0,'-15'-5'46'16,"-7"0"38"-16,-5-2 28 15,-6 4 12-15,8 6 5 16,-1 4 2-16,8 6 2 16,8 4 3-16,3 4 6 15,6 0-8-15,6 4-27 16,5 2-38-16,8 1-17 16,1 2-3-16,1 2 12 15,0 3 13-15,-8-1 9 16,-6 0 19-16,-2-2 16 15,-5-4 8-15,-10-2 2 16,-5-7 4-16,-8-2-10 16,-6-3-26-16,-4-3-62 15,3-4-104 1,5-4-126-16,16-6-204 16,2-19-609-16,10 5 0 15,10-8 0-15,8-6 0 16</inkml:trace>
  <inkml:trace contextRef="#ctx0" brushRef="#br0" timeOffset="30720.03">17394 677 2332 0,'6'0'51'0,"4"0"29"0,10 0 15 15,8 0 14 1,2 0 10-16,8 0 4 16,-5 0 2-16,0 0-1 0,-4 0-24 15,-5-3-87 1,-2 0-168-16,7-7-468 0,-18 7 0 15,-5-2 0-15,0 4 0 16</inkml:trace>
  <inkml:trace contextRef="#ctx0" brushRef="#br0" timeOffset="31111.55">17748 769 3293 0,'-16'2'107'0,"-2"5"64"15,-6 6 52-15,-2 10 45 16,5 14 38-16,4 0 36 16,6 5 14-16,6-2-1 15,11-2 18-15,8-5-42 16,10-7-66-1,5-7-50-15,5-10-39 16,3-5-32-16,-7-8-39 16,-2-9-40-16,-8-11-75 15,-10-7-63-15,-7-7-59 16,-3-3-42-16,-9 0-65 16,-4 1-64-16,-13 6-28 15,-7 8-64-15,-9 14-119 16,3 6-181-16,-4 15-150 15,6 12 0-15,7 5 0 16,7 2 0 0</inkml:trace>
  <inkml:trace contextRef="#ctx0" brushRef="#br0" timeOffset="32498.33">18277 770 1686 0,'-6'0'47'0,"-1"0"58"16,1 0 37-16,-2 0 17 15,4 0 20-15,4 0 27 16,2 0 24-16,-4 0 26 16,2 0 26-16,0 0 16 15,-2 0-17-15,2 0-49 16,0 0-27-16,2 0-30 15,0-1-20-15,9-2-23 16,12-5-41-16,10-4-39 0,11-2-34 16,14-5-28-1,5-3-15-15,8 0-7 0,4 2-8 16,10-2 21-16,9 1 8 16,13 2-3-16,9 2 18 15,6-1 14-15,-3 1 10 16,-10 3-13-16,-18 3-57 15,-13 3-73-15,-19 1-127 16,-17-1-199-16,-21-15-360 16,-14 15 0-16,-14 2 0 15</inkml:trace>
  <inkml:trace contextRef="#ctx0" brushRef="#br0" timeOffset="32782.26">19308 329 3554 0,'0'-2'-43'15,"5"0"27"-15,8 1 22 16,6-1 9-16,9 7 20 16,8 10 21-16,0 4 9 0,3 8-1 15,-6 8-1 1,-7 0 14-16,-11 5 24 0,-9-5-25 15,-4 2-25-15,-8-5-8 16,-8-3-40-16,-8-2-73 16,-4-2-83-16,1-6-117 15,12-9-461-15,-5-2 0 16,12-5 0-16,6-3 0 16</inkml:trace>
  <inkml:trace contextRef="#ctx0" brushRef="#br0" timeOffset="33215.72">20685 336 4234 0,'0'-5'-26'15,"0"5"26"-15,2-2 40 16,1 9 38-16,2 13 23 16,-2 12 26-16,0 13 9 15,-2 13 9-15,1 3 4 16,-4 1 27-16,4-3 0 16,-1-4-58-16,4-3-132 15,4-12-174-15,1-8-212 16,1-20-570-16,1-3 0 15,-8-12 0-15,-5-8 0 16</inkml:trace>
  <inkml:trace contextRef="#ctx0" brushRef="#br0" timeOffset="33465.18">20272 487 3886 0,'10'-4'-18'16,"8"2"34"-16,19-2 36 16,14 0 21-16,10 0 14 15,15 1 17-15,5 1 3 16,-2 2 3-16,-5-1-3 16,-7 2 15-16,-13-1-117 15,-9-1-156-15,-6 1-214 16,-14-7-462-16,-11 7 0 15,-5 0 0-15</inkml:trace>
  <inkml:trace contextRef="#ctx0" brushRef="#br0" timeOffset="33815.53">20941 661 3438 0,'-9'17'84'15,"-2"10"66"-15,4 4 27 16,-2 4 22-16,15-3 10 16,11-8 12-16,7-6 3 15,9-8 6-15,11-7 3 16,0-13-42-16,-7-8-70 15,-8-10-89-15,-13-5-55 16,-8-4-51-16,-8-3-59 16,-8 1-59-16,1 6-51 15,-8 2-139-15,9 2-510 16,-18 13 0-16,8 5 0 16,3 4 0-16</inkml:trace>
  <inkml:trace contextRef="#ctx0" brushRef="#br0" timeOffset="34282.31">21306 674 4183 0,'3'6'-9'0,"1"3"23"16,2 7 32-16,1 3 18 15,1 8 6-15,-5-2-1 16,0-2 4-16,0-2 2 16,-1-4-2-16,-1-8 7 15,2-2-33-15,-1-5-59 16,0-5-33-16,-1-7-13 16,2-6 5-16,1-3-1 15,5-10-7-15,4-1-3 16,4 2-11-16,0 0-27 15,4 5-21-15,3 3-57 16,0 7-79-16,3-3-85 16,-5 4-53-16,-1 9-8 15,-6-1 17-15,-2 4 44 16,-4 2 94-16,-3 7 107 16,3-2 141-16,0 2 156 15,-3 5 141-15,1 0 122 16,1 1 78-16,1 5 22 15,-3 2-13-15,4 2-41 16,-3 1-97-16,0 1-157 16,0-6-191-16,-3 0-239 15,26-11-707-15,-24-1 0 16,-2-7 0-16,0-3 0 16</inkml:trace>
  <inkml:trace contextRef="#ctx0" brushRef="#br0" timeOffset="34440.44">21674 514 3638 0,'0'-9'16'0,"0"-2"-10"16,0-2-41-16,0 3-136 16,5 1-145-16,-3-9-311 15,2 15 0-15,2 1 0 16,4 4 0-16</inkml:trace>
  <inkml:trace contextRef="#ctx0" brushRef="#br0" timeOffset="34814.69">21781 589 3131 0,'9'14'132'0,"0"7"53"16,1 4 37-16,0 4 20 0,0 1 7 15,-3-2 2 1,-4-3-3-16,-2-3-3 15,1-6 0-15,-2-4-80 16,0-6-64-16,0 0-66 16,-2-5-48-16,1-4-27 15,1-2-7-15,-2-8-9 16,5-4 7-16,6-7 5 16,6-2 2-16,8-2 2 15,0 8 18-15,5 5 20 16,-1 3 21-16,-3 7 12 15,-1 2 13-15,-2 3 22 16,-2 5 9-16,-6 4 2 16,-5 2-1-16,-5 7 0 15,0 5-5-15,-3-3-45 16,0 4-122-16,3 0-177 16,14-9-225-16,1-4-460 15,9-4 0-15,9-4 0 16</inkml:trace>
  <inkml:trace contextRef="#ctx0" brushRef="#br0" timeOffset="35286.68">22465 627 3042 0,'-3'-7'83'16,"-3"-1"31"-16,-3 1 51 15,-11 3 48-15,5 5 43 16,-8 11 23-16,3 7 24 15,1 9 8-15,13 0 4 16,2 3-62-16,11 0-25 16,8-4-40-16,3-6-82 15,2-7-84-15,4-7-80 16,-1-6-85-16,-10-6-75 16,-1-9-45-16,-7-8-14 15,-4-6 5-15,1-8 10 16,-4 0 41-16,2 1 63 15,0 4 80-15,2 6 63 16,-2 9 72-16,0 5 43 16,0 4 47-16,3 4 15 15,3 6 0-15,4 5-6 16,5 6-29-16,3 14-25 16,-1 6-27-16,1 8-16 15,-3 4-1-15,-3 4 14 16,-4-3-2-16,-4-1 9 15,-4-2 10-15,-7-5 3 16,-7-4-1-16,-4-4-16 16,-11-8-71-16,-7-2-146 15,3-8-295-15,-9-6-585 16,3-2 0 0,1-7 0-16,5-8 0 15</inkml:trace>
  <inkml:trace contextRef="#ctx0" brushRef="#br0" timeOffset="35689.33">21060 1208 3895 0,'40'-3'135'16,"23"-1"52"-16,29-3 37 15,30 1 20-15,4-2 3 16,14 4-39-16,0 1-174 16,0 3-293-16,-17 2-724 15,-16 2 0-15,-18-1 0 16</inkml:trace>
  <inkml:trace contextRef="#ctx0" brushRef="#br0" timeOffset="41495.58">2326 11956 2512 0,'-7'-3'-3'0,"0"-2"25"16,-4 0 38-16,-4-1 21 16,9 3 19-16,-3 0 11 15,3-2 8 1,-3 2 8-16,-3 1 7 15,-8-1 13-15,-5 3-1 16,-10 4-18-16,-6 7-32 16,-7 13-14-16,0 8-14 15,-3 18-3-15,7 8 12 16,2 11 12-16,14 4 5 16,14 0 4-16,9-6-2 15,16-5 3-15,19-10-3 16,15-8 5-16,14-17 7 15,21-15-3-15,5-12-13 16,6-14-18 0,-6-15 0-16,-8-8 1 15,-15-9-12-15,-19-7-9 16,-18-3-21-16,-13-2-39 16,-27-4-56-16,-20 0-68 15,-25 1-67-15,-20 6-64 16,-21 8-62-16,-4 16-85 15,4 9-136-15,2 20-154 16,16 18 0-16,17 9 0 16,16 5 0-16</inkml:trace>
  <inkml:trace contextRef="#ctx0" brushRef="#br0" timeOffset="41738.56">2193 12486 5087 0,'-6'47'24'15,"-2"11"27"-15,-11 21 35 16,-4 12 21-16,5-9 27 16,-6-4-3-16,4-1-35 15,8-6-68-15,4-6-132 16,5-9-190-1,23-21-775-15,-15-8 0 16,4-18 0-16,-3-15 0 16</inkml:trace>
  <inkml:trace contextRef="#ctx0" brushRef="#br0" timeOffset="41919.37">2120 12940 4844 0,'-28'-15'6'0,"-9"-7"12"15,-14-3-2-15,-16-7-9 16,2 2-12-16,-7 1-47 16,1 0-88-16,2 2-112 15,9 5-128 1,17 4-432-16,7 17 0 16,21 8 0-16,12 10 0 15</inkml:trace>
  <inkml:trace contextRef="#ctx0" brushRef="#br0" timeOffset="42145.81">2027 13018 4605 0,'6'0'27'0,"10"-6"27"15,7-5 8-15,12-7 3 16,5-6 0-1,3-5-47-15,2-1-83 16,-6 5-112-16,-3 2-157 16,-6 4-102-16,-9 11-340 15,-10 10 0-15,-5 5 0 16,-9 10 0-16</inkml:trace>
  <inkml:trace contextRef="#ctx0" brushRef="#br0" timeOffset="42312.38">2304 13008 3926 0,'-18'18'120'0,"-7"7"33"15,-9 11 24-15,-11 10 20 16,4 5 8 0,-5 1 0-16,-2 2-9 15,1 0-44-15,9-1-97 16,5-6-208-16,15-13-282 16,7-12-524-16,8-12 0 15,6-16 0-15,8-12 0 16</inkml:trace>
  <inkml:trace contextRef="#ctx0" brushRef="#br0" timeOffset="42584.72">2182 13055 4728 0,'21'9'79'0,"12"9"53"16,14 9 10-16,10 14 29 15,2 7 7-15,-2 6 1 16,-2 2-10-16,-9 1-47 16,-2 1-93-16,-7 0-208 15,8-6-971-15,-19 1 0 16,-8-6 0-1</inkml:trace>
  <inkml:trace contextRef="#ctx0" brushRef="#br0" timeOffset="43437.71">1728 14454 3716 0,'0'-7'39'16,"0"-1"76"-16,0-1 47 15,0 2 7-15,0 5 16 16,0 6 25-16,3 14 27 15,0 22 48-15,4 20 66 16,-4 22 0-16,-3 20-3 16,-3 6-80-16,-3 0-70 15,-3-8-130-15,4-10-92 16,1-21-210-16,4-22-252 16,1-33-705-1,5-16 0-15,-2-27 0 16,-3-23 0-16</inkml:trace>
  <inkml:trace contextRef="#ctx0" brushRef="#br0" timeOffset="43991.59">1565 14422 4966 0,'17'-1'1'15,"14"-1"45"1,23-2 33-16,23-6 17 16,21-1 6-16,18-4 2 15,7-3-4-15,-1 0-2 16,-9-2-9-16,-15 2 14 16,-20 4-53-16,-22 1-57 15,-19 3-41-15,-17 4-31 16,-13 3-2-16,-10 6 9 15,-8 12 26-15,-8 10 27 16,0 14 29 0,4 14 28-16,6 11 36 15,6 6 30-15,15 1 19 16,9-2 12-16,9 2-9 16,5-11-12-16,11 1-18 15,0-5-26-15,-1-6-39 16,-9-4-38-16,-12-4-37 15,-11-6-38-15,-8 0-26 16,-17-1-8-16,-15-5 0 16,-16 0 4-1,-15-3-10-15,-20-7 8 0,-7-1 13 16,-8-7 11-16,-3-3 14 16,-2-4 14-1,6 0 3-15,5-5-27 16,11 0-45-16,13 0-58 15,15 0-141-15,24-6-561 16,6 5 0-16,13-2 0 16,7-1 0-16</inkml:trace>
  <inkml:trace contextRef="#ctx0" brushRef="#br0" timeOffset="44653.35">2003 15240 5127 0,'-12'0'-27'0,"-3"0"24"16,-3 6 20-16,-8 6 18 15,1 9 13-15,-2 9 12 16,-5 12 10-16,-4 4 15 15,-6 4 9 1,-4 2 53-16,-3-2-25 16,-3-1-31-16,0-6-39 15,2-3-20-15,8-7-20 16,11-7-16-16,8-5-18 16,17-9-27-16,6-8-1 15,12-6 4-15,17-9 3 16,17-7 11-16,19-10 30 15,25-6 4-15,23-4 4 16,20-6 6-16,19 4 4 16,9 1 7-16,3 7-32 15,-5 9-19-15,-9 10-6 16,-12 6-4 0,-16 8-15-16,-15 8-8 15,-17 6-4-15,-18-1 2 16,-22 4 18-16,-12 4 22 15,-16 0 43-15,-7-3 28 16,-6-5 26-16,-9-3 16 16,2-6 17-16,-7-3-27 15,-8-8 4-15,-7-6-2 16,-9-9-17 0,-8-10-21-16,-8-11-26 0,-2-6-26 15,-1-9-26 1,-3-3-17-16,2-2-12 15,0-1 27-15,2 2-24 16,5 5-32-16,6 6-49 16,0 10-100-16,9 7-225 15,-5-9-508-15,4 23 0 16,2 9 0-16,9 3 0 16</inkml:trace>
  <inkml:trace contextRef="#ctx0" brushRef="#br0" timeOffset="45861.53">4139 11487 2112 0,'0'-4'132'16,"0"-1"38"-16,0 1 18 16,0 0 6-16,0 2-1 15,0 2-12-15,0 0 4 16,2 3 18-16,0 15 38 16,-2 15-58-16,3 23-31 15,0 31-19-15,-1 30-3 16,-1 35 8-1,-4 39 15-15,-10 44 53 16,-4 38 90-16,-8 45 68 0,-7 20 11 16,-10 22-22-1,1-4-21-15,-7 0-20 16,0-31-13-16,6-16-16 16,7-39-13-16,5-33-41 15,9-43-116-15,5-36-300 16,8-44-294-16,6-41-1009 15,2-34 0-15,2-35 0 16,3-32 0-16</inkml:trace>
  <inkml:trace contextRef="#ctx0" brushRef="#br0" timeOffset="49019.71">5073 12293 2848 0,'0'7'96'0,"0"12"78"16,0 15 60-16,0 17 28 15,0 17 19-15,-3 15 7 16,-4 2 3-16,1 3 1 15,-5-2-10-15,-3-4-69 16,0-12-146-16,3-6-184 16,1-17-200-16,7-19-197 15,0-8-362 1,3-13 0-16,1-12 0 0</inkml:trace>
  <inkml:trace contextRef="#ctx0" brushRef="#br0" timeOffset="49748.79">4921 12181 3709 0,'0'-3'7'0,"11"3"10"16,10 0 17-1,17 3 26-15,22-3 23 16,26 2 13-16,24-1 17 16,22 2 19-16,14-3 19 15,13 0-9-15,7 0 2 16,3-6-11-16,-4-3-36 15,-11-5-55-15,-14-3-30 16,-20-2-17-16,-29 3-30 16,-23 1-42-16,-25 6-46 15,-22 4-6 1,-12 1 15-16,-18 9 23 0,-12 11 37 16,-5 11 46-1,-4 10 31-15,-7 17 23 16,5 13 23-16,10 6 40 15,8 6 38-15,7 0 17 16,7-2-11-16,8-5-19 16,5-4-18-16,-1-6-20 15,3-5-23-15,4-6-25 16,-7-7-24 0,-4-7-29-16,-5-8-11 0,-6-6-24 15,-6-3-11 1,-12-2-7-16,-14-2-5 15,-10 2 2-15,-14-8-1 16,-11 1 3-16,-7-2 3 16,-12-4 3-16,-8-3-8 15,-9-1-13-15,-7-1-12 16,-5 0-8-16,4 0 8 16,1-1 6-16,5 2 6 15,7 0-3-15,10 4-3 16,12 2-40-1,13-1-121-15,19 0-199 16,2 1-260-16,15 0 0 16,9-6 0-16,13-1 0 15</inkml:trace>
  <inkml:trace contextRef="#ctx0" brushRef="#br0" timeOffset="50595.23">5146 13202 3585 0,'-3'-2'-10'0,"-2"2"25"16,1-2 25-16,-8 4 17 15,0 5 18 1,-6 9 14-16,-4 7 16 16,-6 10 26-16,-7 4 24 15,-8 9 22-15,-4 0-3 16,-6 4-25-16,-5 0-31 16,1 2-24-16,4-6-29 15,8-3-18-15,11-7-32 16,12-7-50-16,13-13-28 15,15-7 2-15,15-4 4 16,14-5 5-16,17-3 8 16,16 1 15-1,16-4 31-15,14 0 22 16,19-5 27-16,24 4 31 16,17-3 9-16,15 2-13 15,15-2-21-15,0 1-52 16,-7 3-78-16,-11 1-49 15,-9 3-51-15,-17 3-25 16,-7 5-18-16,-10 0-7 16,-7 5 14-1,-10 1 40-15,-11-1 51 16,-16-1 65-16,-15-2 82 16,-18-4 52-16,-11-2 44 0,-15-1 15 15,-11-1 18 1,-7-1 11-16,-10-1-8 15,-11 1-46-15,-12-6-23 16,-11-5-38-16,-10-5 14 16,-11-6-20-16,-8-10-12 15,-3-5-1-15,1-7-2 16,1-7-6 0,3-1-9-16,13-3 9 0,14 5-35 15,8 1-65 1,14 1-160-16,19-5-702 15,-10 13 0-15,4 6 0 16,-1 8 0-16</inkml:trace>
  <inkml:trace contextRef="#ctx0" brushRef="#br0" timeOffset="54233.59">2766 13143 501 0,'0'0'-7'0,"0"0"15"15,0 0 12-15,0 0 2 16,0 0 6-16,0 0 19 15,0 0 36-15,0 0 27 16,0 0 18 0,0 0 24-16,0 0-2 15,0 0-12-15,0 0-9 16,0 0-3-16,0 0-4 16,0 0-15-16,0 0-31 15,0 0-19-15,0 0-9 16,0 0 5-16,0 0 20 15,0 0 22-15,0 0 18 16,0 0 14-16,0 0 9 16,0 0 5-1,0 0 7-15,0 1 1 16,0-1-1-16,0 0-9 16,0 0-18-16,0 0-17 15,0 0-15-15,0 0-8 16,0 0-1-16,0 0 1 15,0 0-5-15,0 0-1 16,0 0 6-16,0 0 4 16,0 0-3-1,0 0-8-15,0 0-4 16,0 0-6-16,0 0-16 16,0 0-16-16,0 0-24 15,0 0-9-15,5-1-8 16,1-5-10-16,8-1-10 15,5-4-5-15,6-5-2 16,5 0-4-16,5-2 7 16,4-1 6-16,5-3 15 15,3 0-4-15,4-3-12 16,-2-1-8-16,1-1 1 16,3 2 6-1,-1-3-3-15,3 0-2 16,0 1-4-16,4 2 1 15,-2 2 0-15,3 3 5 16,-1-2 4-16,6 3 12 16,1-2 3-16,0 3-1 15,-1-2 5-15,4 1 7 16,-4 0 2-16,-3 0 3 16,-4 2-1-16,-3 3-1 15,-1 2 1 1,-6 3 1-16,-1 3 2 15,-1 0 7-15,-1 0 2 16,-4 2 6-16,1 3 3 16,-6-1 1-16,-1 2 2 15,-6 0-1-15,-4 0-3 16,-4 0 0-16,-7 0-3 16,-2 0-4-16,-6 0-3 15,0 0-19-15,-2 0-42 16,-2 0-80-16,-1 0-114 15,1-2-116 1,-1 0-322-16,-1 2 0 16,2 0 0-16</inkml:trace>
  <inkml:trace contextRef="#ctx0" brushRef="#br0" timeOffset="54744.7">4464 12415 2926 0,'-5'-1'10'15,"1"-5"43"-15,1 4 35 16,-1-2 17-16,2 4 7 16,2 0 6-16,2 0 30 15,-2-3 28-15,7 3 25 16,2 0 12-16,9 3-1 16,3 1-34-16,8 4-27 15,1-1-14-15,6 5-4 16,-1 0-4-1,2 1-33-15,-4-3-29 16,-1 1-25-16,-8 1-21 16,-6 0-18-16,-9 1 2 15,-3 1 3-15,-10 2 1 16,-7 7 1-16,-7-1 3 16,-6 3 1-16,-8 0 0 15,2 0-42-15,5-4-115 16,10-3-234-1,9-36-591-15,6 26 0 0,0-8 0 16,6-5 0-16</inkml:trace>
  <inkml:trace contextRef="#ctx0" brushRef="#br0" timeOffset="56856.91">3254 15061 1587 0,'0'0'4'16,"-2"0"21"-16,1 1 17 16,1-1 6-16,0 0 2 15,0 0-1-15,0 3 4 16,0-3 7-16,0 0 10 16,0 1 17-1,0 1 5-15,0-2-3 16,0 2 3-16,0-2 6 15,0 2 5-15,0-2 9 16,0 2 6-16,0-2 0 16,0 0-6-16,0 0-11 15,0 0-9-15,0 0-14 16,0 0-13-16,0 0-7 16,0 3-5-16,0-3-5 15,0 0-5-15,0 2-4 16,-3-2-2-1,3 0 0-15,0 0 4 16,-3 0 2-16,3 0 2 16,-3 0 5-16,3 0 10 15,0 0 8-15,-3 0 6 16,3 0 10-16,0 0 1 16,0 0 3-16,0 0-2 15,0 0-4-15,0 0-4 16,-3 0-2-16,6 0-6 15,-3 0-4 1,0 0-2-16,0 0-4 16,0 0 2-16,0 0-1 15,0 0-4-15,0 0-3 16,0 0-2-16,3 0-5 16,0 0 0-16,7-5-4 15,2 3-7-15,5-2-4 16,3-2-4-16,2-4-3 15,5-1-5-15,0 3 1 16,2-3-1 0,2-3 0-16,5 1-9 15,2-1-3-15,2-5-2 16,3 0-4-16,4 2 2 16,1-5 0-16,3-1 10 15,-1 1 2-15,4-2 0 16,-3 0 0-16,-1-1 2 15,-2-1-2-15,3 0 4 16,-3-2-2-16,0 1-1 16,2 0-7-1,-5-3-5-15,0 1-3 16,-2 2 2-16,-1 0-5 0,-3-3 0 16,2 4-7-1,-4-3-1-15,2 0-1 16,-4-3-2-16,-2 1 2 15,2 1 7-15,-5 0 1 16,1-3-2-16,-5 8-1 16,-2 2 2-16,-6 1 6 15,0 6-1-15,-9 4-9 16,0 3-29 0,-5 2-54-16,-2 3-82 0,-2 4-68 15,0 0-101 1,0-2-130-16,5 0-387 15,-7 2 0-15,-3 0 0 16,-3 1 0-16</inkml:trace>
  <inkml:trace contextRef="#ctx0" brushRef="#br0" timeOffset="57355.72">4420 14103 2520 0,'0'0'26'0,"0"0"30"16,3 0 44-16,5 0 35 16,9 0 18-16,7 0 13 15,12-1 18-15,9-2 20 16,2-2 19 0,4-6-11-16,7-4 12 15,1-7-23-15,0 0-42 16,-6 0-35-16,-1 3-18 15,-13 4-16-15,-8 4-22 16,-6 6-24-16,-12 2-25 16,-5 3-4-16,-5 8-8 15,-3 5-5-15,-3 8 2 16,-6 9-2-16,-6 4 0 16,0 7-14-1,-6-1-69-15,3 1-120 16,9-2-234-16,-2 0-428 15,8-1 0-15,3-12 0 16,3-6 0-16</inkml:trace>
  <inkml:trace contextRef="#ctx0" brushRef="#br0" timeOffset="58578.73">2144 15960 3243 0,'-3'-6'-92'0,"-4"-2"48"16,-1 1 21-1,-4 2-6-15,-1 5-8 16,-2 0 1-16,-2 1 27 15,2 6 32-15,2 5 20 16,2 5 152-16,5 10-1 16,4 5-16-16,2 0-1 15,5 1 10-15,7-4 11 16,6-6-12-16,2-5-74 16,10-4-126-16,4-8-186 15,19-10-650-15,-24 2 0 16,-4-7 0-1,-5-3 0-15</inkml:trace>
  <inkml:trace contextRef="#ctx0" brushRef="#br0" timeOffset="58836.95">2364 16042 3836 0,'8'-8'-28'16,"1"-8"0"-16,6-2 0 15,3-5-4-15,-2 0-19 16,0 3-25-16,-3 6 6 16,-4 3 9-1,-4 6 46-15,-1 5 102 16,2 11 55-16,-2 11 29 16,1 15 8-16,3 7 3 15,-2 11-16-15,3 3-108 16,3-5-275-16,0-4-626 15,3-12 0-15,4-17 0 16</inkml:trace>
  <inkml:trace contextRef="#ctx0" brushRef="#br0" timeOffset="59580.72">5691 14311 3685 0,'0'30'49'15,"0"3"34"-15,6 4 14 16,6 2-10-16,6-17-62 16,7-11-99-16,5-10-130 15,7-6-545-15,-12-2 0 16,-5-6 0-16,-4-3 0 15</inkml:trace>
  <inkml:trace contextRef="#ctx0" brushRef="#br0" timeOffset="60171.32">5918 14118 3416 0,'-6'-2'36'15,"-6"2"40"-15,-2-1 22 16,-2 0 8-16,1 2 14 16,-2 3 35-16,2 4 38 15,-4 8 33-15,2 10 28 16,-4 8 50-16,4 10 52 16,-5 5 37-1,7-1-13-15,1 4-8 16,5-5-14-16,0-10-34 15,8-1-38-15,5-6-34 16,7-7-42-16,10-3-185 16,6-7-176-16,9-5-187 15,5-8-166-15,10-10-293 16,-12-5-433-16,-3-5 0 16,-4-4 0-16</inkml:trace>
  <inkml:trace contextRef="#ctx0" brushRef="#br0" timeOffset="60546.69">6138 14216 4284 0,'1'-9'30'0,"7"-7"36"16,7-2 47-16,4 0 37 15,8 4 1 1,2 7-9-16,0 5 0 0,-8 11-1 16,-12 9 7-1,-5 12-21-15,-14 8 0 16,-10 7-23-16,-10 2-31 16,-6 2 4-16,0-8 52 15,7-3 23-15,8-8-23 16,11-9-4-16,10-5 24 15,15-5 31-15,12 0 6 16,15-1-5-16,3 2-25 16,6-4-82-16,-4-1-163 15,-11 5-119-15,-6-6-217 16,-12-8-897 0,-7 9 0-16,-8-3 0 15,0 0 0-15</inkml:trace>
  <inkml:trace contextRef="#ctx0" brushRef="#br0" timeOffset="63607.75">2788 12909 1514 0,'0'0'64'15,"0"0"40"-15,0 0 34 16,0 0 17-16,0 0 20 16,0-1 26-16,0 1 33 15,0 0 31 1,0-1 34-16,0-1 0 0,0 2-23 15,0 0-35 1,0-2-27-16,0 2-15 16,-2 0-15-16,-1 2-18 15,-5 5-32-15,-7 9-27 16,-6 7-34-16,-3 13-22 16,-3 7-17-16,0 5-2 15,1-1-6-15,3-1-3 16,6-6-5-16,3-5-9 15,6-10-6-15,4-7-10 16,4-7 6-16,4-6 12 16,7-2 11-1,6-3 5-15,7 0 4 16,9 0 6-16,7 1 3 16,1-1 3-16,1 0 1 15,3 0-49-15,-4 0-137 16,10-1-327-16,-16 1-504 15,-2-6 0-15,-8 1 0 16,-11-5 0-16</inkml:trace>
  <inkml:trace contextRef="#ctx0" brushRef="#br0" timeOffset="64557.41">3260 14866 3039 0,'0'-2'33'0,"0"0"39"15,0 0 25-15,0 1 7 16,0 1 5-16,0 0-3 15,0 1 15-15,0 1 24 16,-3 6 15-16,0 11 13 16,-9 8-25-1,3 8-31-15,-8 5-23 16,4 3-4-16,-5 2-5 16,7 2 2-16,-1-7-16 15,6-2-28-15,3-9-20 16,3-7 6-16,6-6-5 15,9-7-2-15,6-2 1 16,6-3 5-16,8-4-2 16,2 0 2-16,1 0-4 15,1 0-25 1,-1-1-83-16,1-5-180 16,38-10-690-16,-47 5 0 15,-6-3 0-15,-3-2 0 16</inkml:trace>
  <inkml:trace contextRef="#ctx0" brushRef="#br0" timeOffset="68671.32">2513 11759 683 0,'0'0'3'15,"0"0"12"-15,0 0 2 16,0 0 6-16,2-1 10 16,-2 1 27-16,0-3 28 15,0 3 24-15,0 0 24 16,0 0 35-16,0 0 5 16,0 0 9-16,0 0 18 15,0 0 16-15,0 0 11 16,0 0-5-16,0 0-10 15,0 0-9 1,0 0-9-16,0 0-8 16,0 0 3-16,0 0-14 15,0 0-14-15,0 0-16 16,0 0 3-16,-6 7-8 16,0 2-11-16,-5 6-9 15,2 2-12-15,-6 6-10 16,6-5-17-16,0-3-4 15,5-5 3-15,2-3 8 16,4-5-6-16,11-5-8 16,12-13-13-16,18-10-43 15,18-17-118 1,25-11-174-16,47-23-738 16,-32 5 0-16,-5 3 0 15,-10 4 0-15</inkml:trace>
  <inkml:trace contextRef="#ctx0" brushRef="#br0" timeOffset="70778.25">5187 11389 849 0,'-3'0'0'16,"3"0"1"-16,-3 0 1 16,-1 0 6-16,3 0 19 15,-2 0 33-15,0 2 35 16,-2 0 21-16,1 0 18 16,-7 2 30-16,-1 2 34 15,-4 3 26-15,-4-1 22 16,-6 5 11-1,-2 1-2-15,-2-1-16 16,1 1-27-16,5 0-16 16,6-3-17-16,3 2-26 15,9-7-43-15,4-2-34 16,1 0-20-16,6-1-12 16,2-1-12-16,8 0-14 15,3 2-6-15,9 2-3 16,5 2 1-16,1 5 2 15,2 2 7-15,-1 5 8 16,-5 5 2 0,-3 0 11-16,-7 2 16 15,-7 0 29-15,-5-2 21 16,-7 0 20-16,-7-2 12 16,-8-1 12-16,-9-3 7 15,-8-1 1-15,-7-5 0 16,-4-4-18-16,5-3-24 15,0-3-43-15,8-3-64 16,9-2-98-16,10-2-166 16,15-10-294-1,6 3-388-15,14-7 0 16,6 0 0-16,5 0 0 16</inkml:trace>
  <inkml:trace contextRef="#ctx0" brushRef="#br0" timeOffset="71347.75">5369 11872 4290 0,'0'0'81'0,"3"-1"34"16,4 1 9-16,4-3-8 16,8-4-14-1,1-4-23-15,2-5-31 16,1 0-30-16,-8-5-26 15,-5 2-52-15,-7 0-54 16,-6 3-33-16,-10 1-3 16,-4 3 14-16,-5 8 49 15,-8 3 50-15,1 4 64 16,4 5 55-16,6 7 43 16,8 1 26-16,6 7 0 15,10 2-6 1,6 0-27-16,11-3-100 15,3-2-137-15,8-6-186 16,-1-10-158-16,-2-4-369 16,-9-2 0-16,-10 0 0 15,-7-4 2894-15,-4-1-2404 16,-1 6 106-16,1-6 74 16,3 2 75-16,0 2 79 15,4 3 121-15,4 0 119 16,5 0 162-16,4 3 130 15,2 2-54 1,-2 2-108-16,-5 0-108 16,-6 1-71-16,-3-2-69 15,-3-5-69-15,-3-1-44 16,0-1-26-16,0-10-5 16,3-5-3-16,0-6-4 15,0-6-7-15,5-4-18 16,-1-1-67-16,4 1-90 15,2 1-160-15,22-2-453 16,-19 12 0-16</inkml:trace>
  <inkml:trace contextRef="#ctx0" brushRef="#br0" timeOffset="71861.63">6121 11439 3089 0,'3'-2'35'16,"2"2"35"-16,4 6 17 15,0 9 16-15,0 14 19 16,-3 14 28-16,-5 10 22 16,-2 3 20-16,1 1 7 15,-3-9 6 1,3-6-30-16,0-9-37 16,-3-9-31-16,0-8-57 15,6-6-63-15,3-7-60 16,10-10-33-16,6-7-26 15,5-6-10-15,3-4-4 16,-2-3 10-16,-8 6 18 16,-7 6 33-16,-3 5 67 15,-3 8 73-15,-1 2 56 16,0 5 26 0,-1 8 11-16,1 4 4 15,1-1-16-15,2 4-64 16,2-1-119-16,7-4-194 15,21-9-648-15,-11-3 0 16,4-5 0 0,0-5 0-16</inkml:trace>
  <inkml:trace contextRef="#ctx0" brushRef="#br0" timeOffset="72094.62">6636 11696 4444 0,'-3'0'100'15,"0"1"38"-15,0 7 5 16,3 2 4-16,-3 0-3 16,11 2 6-16,5-2 7 15,1-6 4-15,7 0-3 16,6-8-52-16,-3-4-95 16,-1-7-99-16,-4-1-109 15,-2-3-170-15,4-8-674 16,-15 8 0-16,-2 2 0 15,2 7 0-15</inkml:trace>
  <inkml:trace contextRef="#ctx0" brushRef="#br0" timeOffset="72594.77">6854 11636 3400 0,'3'3'130'15,"2"3"42"-15,1 2 21 16,0 7 8-16,0-3 2 15,-2 4 0-15,1-3 5 16,-4 0-4-16,1-5 1 16,-2-4-74-16,1-1-79 15,1-3-62-15,1-1-26 16,3-5-8 0,3-3 2-16,7-3 0 15,1-1-4-15,0 0 6 16,2 2 5-16,-4 8 14 15,-1 0 17-15,-1 7 21 16,-3 2 6-16,0 5 0 16,-4-2 0-16,-3 2 1 15,-2 0 5-15,3-4 1 16,-4-4-6-16,4 1-13 16,5-4 2-1,3-4 0-15,6-5 8 16,3-2 11-16,5-1 13 15,1-6 13-15,-3 4 8 16,0 1 4-16,-6 3-3 16,0 5 10-16,-3 2-5 15,-1 4-5-15,-8 4-11 16,0 3-19-16,-2 2-55 16,-1 1-78-16,5 1-121 15,1-3-123-15,9-5-151 16,9-4-452-1,2 0 0-15,1-6 0 16,-2-5 0-16</inkml:trace>
  <inkml:trace contextRef="#ctx0" brushRef="#br0" timeOffset="72919.3">7509 11583 2995 0,'-3'-2'156'0,"0"2"51"15,-7 0 49-15,-1 3 20 16,5 4 10-16,-4 3 5 15,6 5-1-15,3 2-1 16,4-3-2 0,3 1-110-16,4-7-87 15,3-2-87-15,6-4-94 16,0-4-55-16,1-5-13 16,0-3-2-16,-5 1 5 15,-5-2 15-15,-1 2 23 16,-4 4 36-16,-2 2 43 15,-3 3 45-15,3 4 48 16,-1 3 24-16,1 3-55 16,4 0-112-1,5 1-166-15,7-6-176 0,-5-2-348 16,1-3 0 0,-3-6 0-16,-1-2 0 15</inkml:trace>
  <inkml:trace contextRef="#ctx0" brushRef="#br0" timeOffset="73249.77">7753 11555 3240 0,'3'-4'83'0,"-3"2"66"16,3 2 44-16,0 2 12 15,0 8 12-15,0 1 6 16,0 6 5-16,-1 0 2 16,-2-3 1-1,1-2-52-15,3-5-37 16,-1-5-69-16,3 0-51 15,4-6-16-15,4-9-11 16,5-1-7-16,5-8-3 16,0-2 11-16,-2 3 21 15,-2 2 15-15,-2 8 12 16,-6 5 19-16,0 3 33 16,-6 11 13-16,0 4 6 15,0 5 12 1,-1 4-47-16,1 2-76 0,3-1-118 15,3-5-147-15,9-2-184 16,9-9-605 0,-2-2 0-16,1-8 0 15,-2-4 0-15</inkml:trace>
  <inkml:trace contextRef="#ctx0" brushRef="#br0" timeOffset="73544.61">8229 11468 3385 0,'-3'-2'154'15,"-2"0"76"-15,-6 2 62 16,1 7 89-16,4 7 59 16,1 2 19-16,4 7 8 15,7-2 7-15,6-2 0 16,6-5-74-16,4-5-84 16,9-7-116-1,0-5-86-15,-4-9-124 16,-5-1-104-16,-14-9-72 15,-5-3-26-15,-11-6-23 16,-11 1-38-16,-6-1-40 16,-8 5-62-16,-4 6-59 15,0 8-174-15,-5 1-397 16,4 17 0-16,6 7 0 16,5 4 0-16</inkml:trace>
  <inkml:trace contextRef="#ctx0" brushRef="#br0" timeOffset="93593.56">7088 12689 290 0,'-5'13'3'15,"-1"4"0"-15,0 1-11 16,2 1-49-16,-4 2 0 15,5-7 0-15,0-5 0 16</inkml:trace>
  <inkml:trace contextRef="#ctx0" brushRef="#br0" timeOffset="93984.86">7105 12514 3223 0,'0'0'84'0,"0"0"53"15,0 0 24-15,-1 6 22 16,-5 9 22-16,0 8 19 16,-1 8 14-16,-4 8 9 15,-4 5 2-15,0-1-52 16,-2 3-31-16,1-2-59 16,-1-2-47-16,5-2-57 15,-1-6-88-15,7-8-100 16,4-5-124-16,2-11-128 15,2-7-81 1,-2-9-272-16,3-5 0 16,0-9 0-16</inkml:trace>
  <inkml:trace contextRef="#ctx0" brushRef="#br0" timeOffset="94377.25">6984 12730 460 0,'1'-33'162'0,"5"-9"60"15,5-10 39-15,4-8 31 16,9 14 25-16,0 8 23 15,3 0 13-15,5 10 9 16,1 5 24-16,0 6-77 16,3 10-53-1,-6 7-58-15,-7 7-39 16,-5 8-27-16,-11 7-21 0,-4 8-18 16,-7 4-8-1,-13 3-10-15,-13 7-28 16,-13 1-28-16,-9-1-10 15,-11 2 5-15,3-4 19 16,10-7 7-16,9-6 3 16,16-8-9-16,10-9-28 15,15-1 7-15,18-9 15 16,14 1 12-16,11-3 5 16,10-3-8-1,6 3-2-15,-5 0-6 16,-7 3-14-16,-4 4-33 15,-8-3-57-15,-5 3-98 16,-2-3-208-16,-9-11-501 16,-5 10 0-16,-4-2 0 15,-7-2 0-15</inkml:trace>
  <inkml:trace contextRef="#ctx0" brushRef="#br0" timeOffset="94893.6">7553 12709 3403 0,'0'-8'66'16,"0"-2"67"-16,0 0 28 15,0 1 17-15,0 3 8 16,-3 5 13-16,-5 0 17 15,-5 3 28-15,-7 13 16 16,-6 3 5 0,2 13 3-16,2 3-38 15,5-1-22-15,6-2-30 16,6-2-33-16,5-8-50 16,4-6-52-16,8-5-51 15,9-5-42-15,4-5-62 16,12-11-69-16,1-6-46 15,-5-4-6-15,-6-6 14 16,-9-2 32-16,-6 2 65 16,-6 7 79-16,-5 7 47 15,-1 3 41-15,0 5 45 16,0 4 70 0,-1 8 51-16,-1 8 23 15,1 5 7-15,-1 8-3 16,1 3-57-16,1 2-135 15,3-7-92-15,3-2-131 16,6-3-123-16,11-12-206 16,5-9-597-16,4 0 0 15,3-8 0-15,1-4 0 16</inkml:trace>
  <inkml:trace contextRef="#ctx0" brushRef="#br0" timeOffset="95393.34">7917 12687 305 0,'-5'0'43'0,"-1"0"39"15,0-2 37-15,-1 4 37 16,-2 1 51 0,3-2 53-16,-2 3 51 15,-2 0 42-15,1-1 59 16,1-2 44-16,1-1 22 16,2-1 1-16,4 1-14 15,1-5-40-15,0 2-48 16,6-6-47-16,9 1-49 15,4-4-40-15,1 0-43 16,4 4-22-16,-6 4-40 16,-8 4-17-1,-2 8-15-15,-6 9 6 16,-5 8 1-16,-8 14 14 16,-2 3 21-16,-1 6 7 15,-3-4-20-15,8-8-52 16,6-4-67-16,6-9-124 15,6-5-96-15,8-7-99 16,7-6-115-16,0-5-182 16,3-11-139-1,-7-12-259-15,-13 11 0 0,-8-5 0 16,-8-2 0 0</inkml:trace>
  <inkml:trace contextRef="#ctx0" brushRef="#br0" timeOffset="95767.75">7857 12865 2586 0,'-14'0'147'0,"4"0"64"16,1 0 31-16,2 0 16 16,11 0 4-16,11 3-1 15,6 1-14-15,7 0-15 16,7 0-5-16,3-4-76 16,2 0-72-16,-5 0-65 15,-4-4-29-15,-2-1-13 16,-5-5-5-1,-4 0 4-15,-5 0 18 0,-6 2 16 16,-2 2 12 0,-4 4 3-16,-3-1 5 15,0 1 1-15,0 0 2 16,0 2-2-16,0-2-4 16,0-2-6-16,-4 0-4 15,-5-2-7-15,-6 1-7 16,-5 1-15-16,-6 1-37 15,1 3-70 1,-2 3-108-16,12-1-198 16,-3-2-398-16,9 10 0 15,6 1 0-15,6-2 0 16</inkml:trace>
  <inkml:trace contextRef="#ctx0" brushRef="#br0" timeOffset="96091.57">8152 12861 480 0,'1'0'-35'16,"1"0"-5"-16,2-21-41 15,1 20 0-15,-2-5 0 16</inkml:trace>
  <inkml:trace contextRef="#ctx0" brushRef="#br0" timeOffset="96613.84">8259 12780 2286 0,'0'0'118'15,"0"0"57"-15,0 1 48 16,0 5 25-16,0 4 16 16,0 5 14-16,0 0 5 15,0 4 6-15,0-4 1 16,0-4-70-16,0-3-43 16,0-4-64-16,0-1-64 15,1-3-41-15,1-3-16 16,2-3-18-16,5-7-8 15,5-5-11-15,4-4 1 16,0-2-2 0,4 3 6-16,-4 6 26 15,-1 3 47-15,-2 8 44 16,-4 0 19-16,-5 8 17 16,0 3 14-16,-5 6 10 15,-1 1-6-15,3 4-3 16,-3-1-43-16,0-2-133 15,1-2-201-15,6-9-210 16,23-10-528 0,-10 2 0-16,5-8 0 15</inkml:trace>
  <inkml:trace contextRef="#ctx0" brushRef="#br0" timeOffset="96966.84">8612 12720 3161 0,'-5'0'187'0,"-6"0"67"15,-5 0 36-15,0 6 45 16,-1 7 73-16,-1 0 25 16,8 7-1-16,3 3-12 15,4-4-36-15,7-6-187 16,11-4-114-16,4-5-109 16,6-7-75-16,6-7-66 15,0-3-87 1,-1-6-38-16,-9-1-3 15,-5-2 19-15,-5 8 59 16,-8 1 126-16,0 6 60 16,-3 4 80-16,0 6 68 15,-3 5 39-15,3 4 24 16,-3 5 7-16,0 3-35 16,3 1-89-16,0-4-169 15,9-4-252-15,3-24-696 16,3 11 0-1,4-4 0-15,3-6 0 16</inkml:trace>
  <inkml:trace contextRef="#ctx0" brushRef="#br0" timeOffset="97734.31">8903 12715 4382 0,'-2'7'126'16,"-2"5"46"-16,-2 6 52 15,-2 5 12-15,1-1 5 16,1 1-8-16,3-7-23 16,0-5-49-1,3-3-25-15,3-5-83 16,7-9-93-16,7-6-54 16,7-3-54-16,2-5-10 15,1-1-4-15,-3 6 14 16,-8 7 30-16,-4 3 54 15,-7 5 30-15,-2 6 30 16,-2 4 26-16,-4 5 20 16,0 1 4-16,-1 1 1 15,2-3 2-15,-1-2-11 16,2-7-11 0,2-3-11-16,8-5-9 15,6-8-8-15,7-6-4 16,6 0-6-16,4-4 5 15,-5 2 18-15,-3 6 26 16,-9 6 10-16,-2 5 6 16,-7 2 7-16,-4 4 2 15,1 5-8-15,-3 0-25 16,-3 2-40-16,3 0-82 16,3-3-93-1,2-6-76-15,8-2-43 16,4-3-4-16,10-7 0 15,3-2 44-15,-2-4 65 16,1 3 87-16,-5-2 95 16,-7 7 118-16,-4 3 94 15,-5 2 70-15,-8 7 42 16,3 10 7-16,-3 1-6 16,-3 5-48-16,0 2-95 15,3-4-167 1,0-5-175-16,-4-6-202 15,4-7-136-15,0-5-47 16,-3-3 2-16,0-7 26 16,-1 1 66-16,1-3 86 15,2-2 113-15,1-2 176 16,3-2 181-16,1-2 214 16,-1 2 142-16,1 2 26 15,3 3-54-15,-1 5-164 16,5 1-327-16,-3 8-654 15,0 0 0-15,-2 1 0 16,-3 4 0 0</inkml:trace>
  <inkml:trace contextRef="#ctx0" brushRef="#br0" timeOffset="98308.95">9556 12737 3763 0,'6'2'167'0,"1"2"46"16,4-4 21-16,6 2 3 15,-2-2-18-15,4-2-23 16,-2-7-19-16,1-1-10 16,-7-3-12-16,-7-4-101 15,-2 4-51-15,-5 2-19 16,-7 6 7 0,0 2 49-16,-5 7 106 15,-3 8 70-15,3 4 26 16,3 4 3-16,9 5-56 15,1-3-119-15,10-3-122 16,5-4-172-16,13-7-242 16,-1-14-727-16,7 2 0 15,-2-9 0-15,-4-2 0 16,-10 18 5445-16,1-7-4702 16,-5-4 36-1,-6 4 67-15,0 4 88 16,-3-13 105-16,-6 19 135 15,1 2 110-15,-2 7 153 16,-5 1 218-16,0 1 3 16,-4-2-154-16,6-4-91 15,3-2-86-15,4-6-112 16,4-6-55-16,7-6-17 16,4-4-9-16,6-10-11 15,7 0-2-15,1-2 4 16,-3 4 3-16,-2 2 30 15,-3 7 39 1,-7 6 39-16,-3 2 31 16,-6 8 20-16,-2 6 3 15,-5 7 11-15,-1 4-12 16,-1 4-35-16,-3 1-108 16,4-3-175-16,0-10-286 15,3-5-685-15</inkml:trace>
  <inkml:trace contextRef="#ctx0" brushRef="#br0" timeOffset="98667.53">10262 12552 4351 0,'-6'12'131'16,"-3"8"25"-16,-4 6 7 15,-6 8-7-15,7-1-47 16,-1-4-97-16,1-1-111 16,3-6-164-16,4-14-155 15,-7-16-441-15,-4 10 0 16,0-4 0-16,-6-5 3048 16,3 7-2519-1,8 9 69-15,8-15 74 16,0-1 121-16,6 1 124 15,6-3 217-15,6 1 161 16,6 1 173-16,14 0 143 16,7 0-205-16,2 3-234 15,3 1-227-15,2-1-227 16,2-5-280-16,-3 0-166 16,-1 1-272-16,-14 0 0 15</inkml:trace>
  <inkml:trace contextRef="#ctx0" brushRef="#br0" timeOffset="98922.62">10555 12659 1518 0,'-10'7'329'0,"-4"4"92"16,-3 3 61-16,-3 9 77 15,6-3 40-15,7-1 26 16,5 0 20-16,14-4-2 16,12-7-85-16,13-3-312 15,4-10-132-15,6-3-114 16,-6-7-72-16,-8-5-88 15,-12-1-65-15,-12-5-40 16,-11 2-31-16,-12 2 4 16,-13 4 86-1,-11 12 59-15,-6 4-77 16,2 8-234-16,0 7-420 16,9 7 0-16,10-2 0 15,9 6 0-15</inkml:trace>
  <inkml:trace contextRef="#ctx0" brushRef="#br0" timeOffset="99504.66">10324 12466 3038 0,'-6'4'66'16,"-8"11"43"-16,-4 11 50 16,-4 15 36-16,-1 9 38 15,-4 8 22 1,6 4 6-16,0-3-3 15,4-7-39-15,1-7-107 16,13-9-195-16,0-17-284 16,3-6-524-16,0-9 0 15,6-4 0-15</inkml:trace>
  <inkml:trace contextRef="#ctx0" brushRef="#br0" timeOffset="99765.51">10093 12739 2187 0,'0'-2'65'0,"3"-4"48"15,3 1 22-15,7-2-1 16,8 3-16-16,7 0-77 16,11-2-179-16,2-8-393 15,-4 10 0-15,0 0 0 16</inkml:trace>
  <inkml:trace contextRef="#ctx0" brushRef="#br0" timeOffset="113671.22">7115 13991 1099 0,'0'-1'65'0,"0"1"25"16,-3-1 24-16,3-1 30 16,0 2 33-16,3 0 32 15,-6 0 35-15,3 0 33 16,0 0 36-16,0 0 1 16,0 0 0-16,0 0 9 15,-5 8 9-15,0 11-16 16,-2 14-28-16,-3 14-29 15,0 10-31 1,-1 4-32-16,0-1-46 16,2-5-78-16,-1-8-108 15,5-6-151-15,3-10-236 16,1-19-552-16,1-2 0 16,0-9 0-16,1-9 0 15</inkml:trace>
  <inkml:trace contextRef="#ctx0" brushRef="#br0" timeOffset="114012.25">6686 14014 3428 0,'0'0'14'0,"0"0"25"15,0 0 34-15,13 0 17 16,10 2 5-16,9 1-1 16,14 0 5-16,10 2 2 15,5 0 8 1,4-4-8-16,3 2-21 15,-3 0-63-15,-7-2-92 16,-5-1-111-16,-6 0-130 16,-1-4-436-16,-16 2 0 15,-8 1 0-15,-11 1 0 16</inkml:trace>
  <inkml:trace contextRef="#ctx0" brushRef="#br0" timeOffset="114317.28">6827 14669 3530 0,'0'5'40'0,"5"0"57"16,7 1 39-16,9 0 20 15,6-1 17-15,7-2 21 16,1-3 20-16,-2 0 7 16,-1 0-1-16,-4 0-18 15,1-2-60 1,0 0-121-16,1-3-137 16,0-2-193-16,8-12-675 15,-13 4 0-15,2-1 0 16,-3-7 0-16</inkml:trace>
  <inkml:trace contextRef="#ctx0" brushRef="#br0" timeOffset="114845.27">7638 14233 4284 0,'-1'-3'4'0,"-1"0"46"16,-2 3 21-16,-2 3 14 15,0 11 16-15,-3 13 10 16,-3 10 15-16,-3 9 9 16,3 2 6-16,-2-3 35 15,2-2-36-15,3-8-52 16,-1-8-40-16,4-8-47 15,1-5-58 1,5-8-58-16,0-4-46 16,0-8-28-16,0-12-15 15,0-12-21-15,0-13-28 16,5-16 5-16,2-6 26 16,7-2 48-16,-2 6 57 15,6 4 67-15,-3 11 53 16,4 10 34-16,-1 11 44 15,-1 9 51-15,5 9 44 16,4 3 22 0,4 16 8-16,-1 14-5 15,2 15-12-15,-6 9-19 16,-1 12-23-16,-6-1-27 16,-6-1-66-16,-3-10-108 15,1-10-109-15,-2-6-173 16,4-15-198-16,-8-6-300 15,-1-6 0-15,-8-7 0 16,-6 0 0-16</inkml:trace>
  <inkml:trace contextRef="#ctx0" brushRef="#br0" timeOffset="115083.73">7500 14491 4245 0,'0'-2'46'16,"9"-3"46"-16,2 0 16 16,13-2 3-16,12 1 1 15,15 1 1-15,9 2-2 16,5-1-10-16,3 2-55 16,-5 0-107-16,-3 2-213 15,-1-7-676 1,-17 5 0-16,-9 0 0 15</inkml:trace>
  <inkml:trace contextRef="#ctx0" brushRef="#br0" timeOffset="115485.49">6809 15055 4422 0,'8'-4'3'16,"13"-2"42"-16,15-3 21 16,19-1 17-16,15 0 24 15,17 4 19-15,11 0 15 16,6 6 6-16,6 0 4 16,4 0 20-16,3 0-35 15,-3 0-96 1,-3 0-123-16,-15 0-184 15,8-13-790-15,-38 9 0 16,-11-3 0-16,-15-7 0 16</inkml:trace>
  <inkml:trace contextRef="#ctx0" brushRef="#br0" timeOffset="116343.61">8299 14458 3234 0,'11'0'33'15,"6"0"24"-15,10 0 8 16,9 0 1-16,6 0-2 16,3 0-3-16,3-3-19 15,-4 0-56 1,-2 1-117-16,-6-9-146 15,-8-10-363-15,-12 14 0 16,-6 0 0-16</inkml:trace>
  <inkml:trace contextRef="#ctx0" brushRef="#br0" timeOffset="116612.39">8299 14596 3835 0,'3'0'39'15,"6"0"45"-15,7 1 14 16,11-1 0-16,4 2-1 16,11-2-8-16,2-2-14 15,-5 2-37-15,3 0-59 16,-6 0-167-16,-1-4-208 15,-11 2-373-15,-13 2 0 16,-2-2 0-16,-5 2 0 16</inkml:trace>
  <inkml:trace contextRef="#ctx0" brushRef="#br0" timeOffset="117577.63">8745 14302 3804 0,'-6'0'29'0,"1"0"54"15,1 0 29-15,-1 0 8 16,7 0 16-16,-1 0 17 16,5 0 12-16,2 0 5 15,4-5 5-15,6-3-16 16,6-10-13-16,6-9-56 15,3-6-26 1,5-9-8-16,-2-1-18 16,-4-3-15-16,-5-2-14 15,-6-4-9-15,-6-2-6 16,-6-6-10-16,-2-3-14 16,-4-7 0-16,-3-3 2 15,0-1 0-15,0 8-2 16,0 1 1-16,0 7 3 15,-1 11 9-15,1 6 3 16,-2 11 9-16,-1 6 10 16,2 8-3-1,-2 6-12-15,1 4-40 16,2 2-81-16,0 4-107 16,0-1-141-16,2-2-129 15,-4 4-284-15,2 5 0 16,-1 2 0-16,-5 1 0 15</inkml:trace>
  <inkml:trace contextRef="#ctx0" brushRef="#br0" timeOffset="117968.08">8734 13389 3506 0,'0'2'48'16,"5"-2"30"-16,4 0 15 16,10-4 3-16,6-3 0 15,9-4-4-15,4-8-1 16,1-6 0-16,-1-4-1 16,0-5-22-16,-1-1-23 15,-1-3-30-15,-3 2-5 16,-3 1 10-1,-4 4 8-15,-4 6 20 16,-2 4 19-16,-5 10 19 16,-3 3 18-16,3 5 14 15,-3 6 10-15,-1 8 8 16,-3 6-2-16,-3 10-13 16,-4 5-14-16,1 6-59 15,-2-2-150-15,1 0-279 16,4-25-635-16,3 13 0 15,-2-5 0 1,10-9 0-16</inkml:trace>
  <inkml:trace contextRef="#ctx0" brushRef="#br0" timeOffset="123859.77">9808 13191 2546 0,'0'-2'88'0,"2"0"30"16,-2 1 18-16,0-2 4 16,2 2 15-1,-2 1 32-15,0 0 46 16,3-2 36-16,0 4 23 15,0 5-26-15,0 12-19 16,-1 16-17-16,-1 22-4 16,-7 23 33-16,-3 21 13 15,-5 8-9-15,-2 9-57 16,-5-4-39-16,1-5-42 16,2-8-78-16,-1-11-63 15,5-13-96 1,1-11-166-16,6-17-309 0,1-11-508 15,2-11 0 1,1-13 0-16,0-10 0 16</inkml:trace>
  <inkml:trace contextRef="#ctx0" brushRef="#br0" timeOffset="124234.38">9437 14143 3660 0,'0'-3'16'16,"0"2"22"-16,4 5 7 15,6 8 4-15,5 17 5 16,7 17 15-1,5 11 13-15,-1 8 27 16,1 1 31-16,-7-7 2 16,-2-8-13-16,-3-13-22 15,0-13-19-15,2-12-35 16,4-17-42-16,6-16-43 16,1-14-32-16,2-15-49 15,0-15-78-15,2-12-82 16,-4-7-134-16,1-8-335 15,-8 16 0 1,-1 13 0-16,-11 15 0 16</inkml:trace>
  <inkml:trace contextRef="#ctx0" brushRef="#br0" timeOffset="124918.26">9053 15258 1188 0,'0'-10'68'0,"0"-1"50"16,2-2 45-16,-2 1 26 15,0-1 19-15,-2 4 30 16,-4 2 23-16,-4 0 16 16,-4 3 6-16,-5 3-33 15,-7 2-11-15,-4 6-19 16,-6 7-7-16,1 14 10 16,4 10 14-1,4 10-1-15,7 7-12 16,7 4-17-16,9-6-11 15,8-3-27-15,7-6-50 16,8-7-67-16,9-11-96 16,7-7-124-16,7-8-169 15,2-16-224-15,-5 1-332 16,-9-5 0-16,-9-4 0 16,-10-4 0-16</inkml:trace>
  <inkml:trace contextRef="#ctx0" brushRef="#br0" timeOffset="125387.56">9056 14860 2673 0,'0'2'68'0,"3"16"46"16,1 14 38-16,6 16 27 15,0 19 25-15,6 17 19 16,-2 2 20-16,-1-3 0 16,-5-1 2-1,-5-11-16-15,1-11-54 16,-4-15-71-16,0-12-69 15,0-14-76-15,6-13-46 16,6-11-56-16,6-11-51 16,7-11-4-16,5-3 2 15,2-1 14-15,-2 3 45 16,-4 10 100-16,-7 10 85 16,-5 5 84-16,-5 10 46 15,-6 10 56-15,-3 6 37 16,0 2 2-1,0 6-15-15,0-2-81 16,0-8-182-16,1-6-247 16,36-15-745-16,-23 0 0 15,5-11 0-15,2-3 0 16</inkml:trace>
  <inkml:trace contextRef="#ctx0" brushRef="#br0" timeOffset="125754.69">9538 15427 3860 0,'-13'0'172'0,"-4"3"47"15,-4 7 31-15,0 5 11 16,12 3-7-16,6 3-18 16,1-3-18-16,10-3-28 15,4-6-39-15,6-5-152 16,4-7-153-16,7-10-112 15,1-6-90-15,-1-6-34 16,-4-7 15-16,-5 0 40 16,-7 2 66-1,-5 9 88-15,-4 5 115 16,-4 8 119-16,0 5 120 16,0 5 99-16,0 7 81 15,0 7 30-15,0 2-13 16,0 7-38-16,0 0-76 15,4-3-124-15,-1-3-175 16,7-3-159-16,4-8-240 16,1-16-569-16,-3 4 0 15,-2-5 0 1</inkml:trace>
  <inkml:trace contextRef="#ctx0" brushRef="#br0" timeOffset="125995.35">9794 15041 4105 0,'0'11'130'16,"-2"11"38"-16,1 16 17 16,-1 13 3-16,2 9-3 15,-1 7-14-15,-2-3-39 16,-3-7-79-16,-2-9-99 15,2-9-209 1,-1-18-216-16,4-11-438 16,-15-6 0-16,1-8 0 15</inkml:trace>
  <inkml:trace contextRef="#ctx0" brushRef="#br0" timeOffset="126151.37">9606 15416 3010 0,'3'-14'263'0,"3"-1"55"16,10-6 11-16,4-2-3 15,9 4-16-15,11 2-47 16,-1 1-102-16,4 2-169 16,4-4-251-1,-7 7-683-15,-9 1 0 16,-5 4 0-16,-8 1 0 16</inkml:trace>
  <inkml:trace contextRef="#ctx0" brushRef="#br0" timeOffset="126558.7">10029 15213 4220 0,'-8'3'154'16,"1"8"38"-16,-4 5 30 15,5 9 2-15,2 3-17 16,4-3-16-16,4-3-34 16,4-3-66-16,4-10-100 15,3-6-183 1,3-8-151-16,0-9-86 15,-4-9-34-15,0-7 5 16,-4-4 58-16,-4 3 73 16,2 3 98-16,-3 9 133 15,-4 5 164-15,3 9 135 16,-1 11 105-16,0 14 52 16,6 15 15-16,1 13 23 15,-2 19-14-15,-4 10-20 16,-2 7 28-1,-8 4 19-15,-12-1-63 16,-7-10-48-16,-6-8-16 16,-13-19-125-16,5-14-101 15,0-22-88-15,6-14-100 16,9-23-176-16,9-19-288 16,9-26-618-16,9 5 0 15,7-4 0-15,7 3 0 16</inkml:trace>
  <inkml:trace contextRef="#ctx0" brushRef="#br0" timeOffset="126796.69">10295 15227 5036 0,'-1'32'78'0,"1"11"13"15,-2 13-4-15,1 8-47 16,4-13-101-16,-2-9-139 16,4-13-223-16,-1-16-506 15,-3-8 0-15,3-12 0 16,-4-11 0 0</inkml:trace>
  <inkml:trace contextRef="#ctx0" brushRef="#br0" timeOffset="126984.19">10339 15243 2652 0,'9'-19'153'16,"5"2"40"-16,3-3 48 16,3-1 38-16,-6 13 15 15,-1 11 6-15,-10 4 8 16,-2 9 1-16,-5 8 0 16,-12 2-115-16,-8 5-86 15,-5 0-98-15,-4-5-153 16,4-5-203-1,35-13-626-15,-16-4 0 16,8-4 0-16,8-12 0 16</inkml:trace>
  <inkml:trace contextRef="#ctx0" brushRef="#br0" timeOffset="127217.34">10730 14875 4103 0,'-1'33'163'0,"-1"11"27"16,1 16 3-16,-1 15-30 16,5-8-75-16,-3-3-120 15,0-9-172-15,3-20-728 16,-4-7 0-16,-4-15 0 15,-7-11 0-15</inkml:trace>
  <inkml:trace contextRef="#ctx0" brushRef="#br0" timeOffset="127379.16">10577 15152 5753 0,'12'-3'37'0,"6"-3"-3"15,18 0-56-15,12-9-141 16,15-1-222-16,11-16-665 16,0 12 0-16,-5-1 0 15,-3 3 0-15</inkml:trace>
  <inkml:trace contextRef="#ctx0" brushRef="#br0" timeOffset="128923.4">9017 16299 502 0,'9'-6'-1'16,"-1"3"22"-16,8-6 33 16,0 1 40-1,-3 0 49-15,1 1 53 16,-1 0 44-16,-6-1 38 15,1-1 32-15,-5 1 33 16,-1-2 22-16,-1 2 20 16,-1-1 17-16,0 1-17 15,-1 1-45-15,-1 2-52 16,-2 2-41-16,-7 1-38 16,-7 8-28-16,-4 12-10 15,-1 13-8 1,0 21-28-16,4 16-37 15,7 12-12-15,7 0 9 16,3-2 9-16,9-13 10 16,12-13-41-16,4-16-23 15,12-15-43-15,14-14-54 16,4-14-38-16,-3-12-31 16,-6-8-32-16,-15-4-36 15,-14-4-14-15,-10 7 1 16,-14 4 75-1,-8 4 48-15,-9 10 53 16,-2 5 56-16,-5 10 32 16,6 7 10-16,3 7-34 15,15 4-82-15,5 0-188 16,11-12-741-16,12 2 0 16,9-10 0-16,3-6 0 15</inkml:trace>
  <inkml:trace contextRef="#ctx0" brushRef="#br0" timeOffset="129250.55">9392 16597 5632 0,'2'0'40'16,"5"-1"16"-16,8 1 2 15,5-3-18-15,10-3-38 16,-1-5-46-16,1 0-42 15,-2-10-57-15,-13-1-42 16,-7-2-30-16,-8 0-25 16,-8 4-4-16,-7 3 25 15,-3 7 74-15,-3 7 95 16,-3 10 97-16,3 9 75 16,9 9 62-1,4 5 42-15,5 10 12 16,9-2-14-16,5-3-61 15,8-4-136-15,5-12-179 16,8-10-260-16,4-14-572 16,-10-5 0-16,-8-5 0 15,-6-6 0-15</inkml:trace>
  <inkml:trace contextRef="#ctx0" brushRef="#br0" timeOffset="129855.3">9636 16522 3094 0,'0'-3'225'16,"3"3"54"-16,0 0 36 15,3 5 38-15,3 8 33 16,-2 8 31-16,-1 1 17 16,1 6 13-16,-6-6 8 15,2-4-195-15,0-5-113 16,3-9-108-16,3-6-60 16,5-7-49-16,4-12-32 15,3-3-32-15,2-5-7 16,0 0 2-1,-3 7 5-15,-5 6 90 16,0 8 86-16,-7 7 70 0,-4 6 32 16,-1 8 10-1,-1 3-6-15,-2 2-4 16,0 0-40-16,0-2-96 16,1-8-43-16,5-4-86 15,5-8-50-15,4-4-22 16,7-9-6-16,4-1 10 15,-1-4 28-15,-3 1 35 16,-1 5 65-16,-3 3 139 16,-6 7 61-16,0 3 40 15,-3 6 16-15,-3 8-54 16,-3 3-84 0,0-1-87-16,0 5-142 15,0-3-111-15,4-8-85 16,2-4-80-16,1-7-36 15,4-6 2-15,2-3 62 16,0-1 126-16,-2-1 172 16,-2 3 159-16,-3 2 179 15,-5 6 142-15,2 4 65 16,-3 4 19 0,-3 9-58-16,0 5-64 0,4 2-143 15,-4 3-193 1,0-6-269-16,5-9-796 15,-6-6 0-15,1 0 0 16,0-8 0-16</inkml:trace>
  <inkml:trace contextRef="#ctx0" brushRef="#br0" timeOffset="129984.63">10202 16297 3048 0,'-2'-16'98'0,"2"3"-33"16,-1-1-134-16,14-10-559 15,-10 16 0 1,2 2 0-16,-1 5 0 16</inkml:trace>
  <inkml:trace contextRef="#ctx0" brushRef="#br0" timeOffset="130280.32">10324 16402 4915 0,'0'22'92'0,"0"6"13"16,0 6 2-16,0-1-23 15,0-8-76-15,0-11-89 16,0-7-67-16,1-5-66 16,2-11-77-16,6-11-115 15,-1-7-24 1,9-4 11-16,0-3 48 16,3 3 88-16,-3 9 157 15,0 8 171-15,-3 7 128 16,-2 6 107-16,-4 9 91 15,-5 9 47-15,-2 4-16 16,1 5-67-16,-2 4-120 16,1-4-176-16,5-6-249 15,5-12-205-15,-2-12-424 16,5-1 0-16,-1-8 0 16</inkml:trace>
  <inkml:trace contextRef="#ctx0" brushRef="#br0" timeOffset="130455.74">10607 16413 1791 0,'9'-2'283'0,"1"-1"112"16,-1 1 50-16,6 4 22 16,-10 3 0-16,-2 6-25 15,-2 7-20-15,-1 1-43 16,-1 1-85-16,-1-2-286 16,-1-2-257-16,2-10-281 15,-5-3-392 1,1-5 0-16,-1-7 0 0,3-5 0 15</inkml:trace>
  <inkml:trace contextRef="#ctx0" brushRef="#br0" timeOffset="130677.84">10577 16143 5787 0,'0'-3'267'0,"0"0"0"16,0-1 0-16,0 1-37 16,1 2-188-16,5 1-180 15,11 0-343 1,-7 0-767-16,5 0 0 16,0 0 0-16,-3 0 0 15</inkml:trace>
  <inkml:trace contextRef="#ctx0" brushRef="#br0" timeOffset="132332.63">10829 15538 4442 0,'5'0'-29'0,"6"0"39"0,8-1 12 16,11-2 6 0,9-1-2-16,11 1-9 15,0-1-17-15,-1 0-41 16,0 1-63-16,-6 2-92 16,-4-3-176-16,-10-5-388 15,-8 6 0-15,-10 2 0 16,-5 1 0-1</inkml:trace>
  <inkml:trace contextRef="#ctx0" brushRef="#br0" timeOffset="132562.53">10953 15714 3738 0,'0'2'-3'0,"9"0"28"16,5-2 9-16,10 0 0 16,6 3-11-16,9-6-14 15,4 1-23-15,-2-2-50 16,-3-3-134-16,2-11-140 16,-10 4-311-16,-8 2 0 15,-4-3 0 1,-9 0 0-16</inkml:trace>
  <inkml:trace contextRef="#ctx0" brushRef="#br0" timeOffset="132887.82">11245 15479 4202 0,'0'0'-28'0,"6"0"32"15,9-2 13-15,5 4 1 16,10 3 1-16,7 7 6 16,2 7 7-16,-2 9 8 15,-6 8 12-15,-8 4 56 16,-11 2 6-16,-8-1-25 15,-11-4-18 1,-12 1-26-16,-9-4-43 0,-5-2-70 16,-4-7-134-1,12-7-706-15,-2-5 0 16,8-8 0-16</inkml:trace>
  <inkml:trace contextRef="#ctx0" brushRef="#br0" timeOffset="133437.65">11579 15055 3668 0,'5'-3'112'0,"-1"5"42"16,5 5 26-16,3 11 14 16,3 15 7-1,0 21 8-15,1 16 20 16,-3 10 12-16,-2 8 9 15,-1-2-26-15,0-5-43 16,0-9-34-16,3-9-17 16,4-9-21-16,4-16-64 15,1-9-51-15,3-11-104 16,0-9-146-16,5-7-250 16,-10-31-573-16,-5 16 0 15,-7-5 0-15,-8-7 0 16</inkml:trace>
  <inkml:trace contextRef="#ctx0" brushRef="#br0" timeOffset="133812.53">11854 15043 3453 0,'0'4'48'0,"0"11"37"0,0 13 15 16,0 12 11-16,0 13 24 15,0 16 34 1,0 6 34-16,0 0 29 15,2-3 18-15,3-3-1 16,2-8-28-16,7-11-7 16,4-6 0-16,3-12-38 15,6-7-46-15,1-9-67 16,2-7-98-16,1-6-153 16,-1-3-172-1,7-10-734-15,-16-1 0 16,-10-3 0-16</inkml:trace>
  <inkml:trace contextRef="#ctx0" brushRef="#br0" timeOffset="134512.46">12162 15366 3570 0,'0'18'120'15,"0"11"42"-15,0 10 12 16,0 13 0-16,0 2 2 16,0-4 3-16,0-6-1 15,0-9-5-15,0-8-18 16,0-12-71-16,0-9-117 15,0-8-92-15,0-10-34 16,0-13-24-16,0-10-40 16,0-10-62-16,3-12-48 15,-3-6-13-15,6-3 15 16,-2-2 32 0,5 11 95-16,-4 11 117 15,-2 14 74-15,-3 14 67 16,3 14 104-16,-3 11 87 15,0 13 59-15,6 7 29 16,1 10 5-16,5 5-19 16,3-3-48-16,6-5-87 15,2-12-75-15,2-8-76 16,-3-9-98-16,3-11-66 16,1-10-35-16,-2-9-39 15,-6-9-36 1,-2-10-13-16,-3-9-66 15,-3-8-30-15,1-7-1 16,-2 0 35-16,2 6 40 16,-1 9 67-16,-3 21 73 15,3 16 112-15,0 18 122 16,-9 15 84-16,2 20 136 16,2 13 108-16,-2 16 58 15,5 9 16-15,2 1 14 16,-1 0-38-16,5-2-79 15,1-9-163-15,-5-6-239 16,16-11-357-16,-17-9-656 16,1-7 0-1,-2-12 0-15</inkml:trace>
  <inkml:trace contextRef="#ctx0" brushRef="#br0" timeOffset="134923.35">11844 16159 4960 0,'0'0'47'0,"0"0"18"16,6 0 3-16,9-1-11 15,18-5-23-15,17-3-9 16,16-5 5-16,14-5 13 16,7-2 1-16,4 0-23 15,6 3-81 1,1 2-180-16,-3-6-778 16,-6 8 0-16,-12 7 0 15,-13-3 0-15</inkml:trace>
  <inkml:trace contextRef="#ctx0" brushRef="#br0" timeOffset="166999.23">16020 5840 1856 0,'-10'-4'26'0,"0"4"53"0,-7-2 36 16,-1 2 15 0,8-2 10-16,-4 4 21 15,2-6 20-15,0 0 17 16,-1 1 10-16,-3-1 3 16,2 0-16-16,-5 0-49 15,-5 2-33-15,-6-1-13 16,-6 2-6-16,-10 0-18 15,-9 1-18-15,-8 0-8 16,-8 7 3-16,-1 1 15 16,-5 7 16-1,5 8 22-15,1 6 12 16,9 1 0-16,7 8-5 16,16 0-3-16,12 6-11 15,15 4-26-15,22 0-20 16,23 2-20-16,24 6-20 15,19-3-25-15,30-3-14 16,25-5-6-16,21-9-1 16,20-8-8-16,7-10-5 15,10-8 5 1,-6-4 0-16,-8-8-16 0,-14-7-13 16,-14-5-15-1,-16-9-19-15,-13-9-10 16,-16-12-17-16,-10-5 4 15,-13-10 12-15,-15-4 14 16,-20-7 12-16,-16-1 17 16,-16-1 10-16,-22 1-7 15,-19 0 3-15,-29 10-10 16,-27 7-8-16,-34 8-17 16,-32 12-25-16,-28 18-37 15,-18 10-19-15,-17 19-2 16,-16 17 12-1,3 19 28-15,16 12-1 16,31 9-119-16,36-18-136 16,52 23 0-16,38-6 0 15,37-2 0-15</inkml:trace>
  <inkml:trace contextRef="#ctx0" brushRef="#br0" timeOffset="168298.85">17577 9569 2954 0,'-49'-8'-48'0,"-18"1"31"16,-20-3 38-16,-23 1 20 15,3 3 8-15,-7 5 0 16,-11-1 0-16,-10 2 9 16,-5 6 17-16,0 6 98 15,1 5 42 1,10 10 14-16,7 10-10 16,12 1-8-16,8 9-4 15,19 3-4-15,14 2-12 16,22-2-37-16,20 0-29 15,16-5-44-15,20-1-78 16,21 0-54-16,19-4-50 16,20-4-56-16,24-1-35 15,20-9-8-15,24-8-3 16,16-9 26 0,23-6-5-16,9-3-21 0,1-5-12 15,-5-6-42 1,-4-3-27-16,-16-9-16 15,-9-11-4-15,-10-6-21 16,-13-6 9-16,-8-6 7 16,-4-2 19-16,-8-1 38 15,-11 1 70-15,-16 4 89 16,-25 7 86-16,-25 9 103 16,-26 6 62-16,-31 5 40 15,-32 2 12-15,-31-1-2 16,-28-2-2-16,-29-2-8 15,-19-2-36-15,-21-3-42 16,-12 6-44 0,-12 3-56-16,-13 7-41 15,-2 9-14-15,9 15-18 16,15 10-55-16,27 13-84 16,29 18-185-16,35 13 0 15,39 1 0-15</inkml:trace>
  <inkml:trace contextRef="#ctx0" brushRef="#br0" timeOffset="-207657.31">10544 5214 1787 0,'7'-1'46'15,"-1"-1"41"-15,-1 2 47 16,1-1 41-16,-6 1 33 16,0 0 24-16,0 0 27 15,0 0 17-15,0 0 9 16,-3 1-26-16,0 5-17 16,-10 6-42-16,-5 7-52 15,-2 1-50 1,-3 10-52-16,3-2-49 15,4-3-44-15,4 0-41 16,7-8-46-16,3 0-35 16,2-3-26-16,7-6-10 15,8-2-18-15,4-3-25 16,8-6 2-16,8-4 8 16,-2-6 12-16,-4-1 24 15,-7 2 43-15,-10 2 67 16,-9 5 76-16,-1 2 42 15,-5 3 37 1,-8 0 37-16,-5 2 26 0,-4 1 27 16,-9 3 20-1,1 1 16-15,1 3-1 16,4-2-31-16,7 0-53 16,5-1-40-16,4-3-40 15,4-1-59-15,3-1-87 16,3-2-109-16,3-6-363 15,6 3 0-15,4 1 0 16</inkml:trace>
  <inkml:trace contextRef="#ctx0" brushRef="#br0" timeOffset="-204929.81">26700 7050 3554 0,'0'-3'112'15,"0"2"53"-15,0-3 29 16,0 0 13-16,0 2 7 16,0 0 11-16,0 2 12 15,0 0 19 1,0 0 59-16,0 15 14 15,-6 8-41-15,0 12-41 16,-6 15-30-16,-6 10 0 16,-3 2-10-16,3-3-47 15,1 0-101-15,1-7-103 16,7-4-173-16,3-12-187 16,4-6-200-16,29-18-582 15,-21-4 0-15,1-5 0 16,0-10 0-16</inkml:trace>
  <inkml:trace contextRef="#ctx0" brushRef="#br0" timeOffset="-204635.07">26336 7119 3796 0,'0'-2'-34'0,"2"2"19"16,5-1 18-16,13 1 13 15,10-3 2-15,15 1 3 16,12-5 3-16,8 0 11 16,7-4 14-16,4 3 12 15,2-3-9 1,0 3-69-16,-4 3-138 15,-7-2-171-15,-16-6-379 16,-16 13 0-16,-23 6 0 16,-18 4 0-16</inkml:trace>
  <inkml:trace contextRef="#ctx0" brushRef="#br0" timeOffset="-204400.32">26271 7482 3954 0,'-4'9'4'16,"2"2"46"-16,10 0 66 16,11-2 49-1,21 2 40-15,12-6 51 16,13-2 40-16,3-2 2 16,-3-1-5-16,-5 0-89 15,-5-1-74-15,-8 1-189 16,0-5-276-16,22-9-780 15,-31 5 0-15,-1-5 0 16,-4-6 0-16</inkml:trace>
  <inkml:trace contextRef="#ctx0" brushRef="#br0" timeOffset="-203952.27">27247 7110 4310 0,'-14'15'23'16,"-7"13"39"0,-9 9 29-16,-9 13 20 15,4 10 6-15,-2 0 0 16,7-3-3-16,4-6-17 16,9-6-35-16,7-8-69 15,7-12-52-15,3-9-56 16,0-13-27-16,6-5-16 15,6-12 3-15,3-11 11 16,8-11 10-16,8-9 26 16,2-8 46-1,4 0 70-15,-4-2 54 16,-2 11 52-16,-5 6 15 0,-7 13 3 16,-2 13-3-1,-4 6 14-15,-2 14 36 16,-3 13-3-16,-7 11-4 15,-1 9-10-15,-1 9-10 16,-7 3-40-16,0-2-44 16,-1-8-78-16,-4-6-116 15,5-2-159-15,5-14-268 16,-10-5-403-16,2-6 0 16,-6-7 0-16,-5-3 0 15</inkml:trace>
  <inkml:trace contextRef="#ctx0" brushRef="#br0" timeOffset="-203727.83">26852 7516 4589 0,'5'-5'20'0,"6"-2"61"16,8-4 45-16,17-3 18 15,12 1 22-15,15-3 9 16,8 2-8-16,7 0-48 15,-5 2-88-15,-5-1-133 16,-1 2-252-16,-8-14-678 16,-5 14 0-1,-9-1 0-15,-3 1 0 16</inkml:trace>
  <inkml:trace contextRef="#ctx0" brushRef="#br0" timeOffset="-203277.71">27704 7236 4039 0,'-10'0'10'0,"2"2"45"16,4-2-8-16,-4 0-6 15,20-2-7-15,9-10-4 16,15-9 1-16,10-10 0 16,17-6 3-16,7-8 24 15,4 1-17-15,7-1-28 16,1 3 26-16,8 3 10 16,-1 4-1-16,1 9-42 15,-4 3-126-15,-7 7-217 16,-16 1-492-16,-17 9 0 15,-14 2 0-15,-14 1 0 16</inkml:trace>
  <inkml:trace contextRef="#ctx0" brushRef="#br0" timeOffset="-202970.06">28729 6730 4303 0,'16'1'-14'0,"8"2"18"16,4 2 3-16,4 5 1 16,-10 5-5-16,-8 3 5 15,-8 5 9 1,-2-2 16-16,-17 4 6 15,-14-3 25-15,-8 3-27 16,-9-3-36-16,-8-1-38 16,11-6-72-16,19-4-174 15,12-8-533-15,17 3 0 16,16-6 0-16,18-1 0 16</inkml:trace>
  <inkml:trace contextRef="#ctx0" brushRef="#br0" timeOffset="-202653.29">29380 6603 4876 0,'-2'-3'34'16,"1"3"44"-16,-2 7 30 16,-1 11 24-16,4 13 2 15,-1 12-9-15,1 8-7 16,0 5-37-16,1-6-78 16,1-3-125-16,1-10-151 15,2-14-219-15,20-12-468 16,-28-6 0-1,-7-9 0-15,-7-12 0 16</inkml:trace>
  <inkml:trace contextRef="#ctx0" brushRef="#br0" timeOffset="-202403.11">29226 6738 2984 0,'0'-40'204'16,"9"-5"54"-16,5-11 47 16,14-5 15-16,13 22 5 15,18 17 2-15,7 13 1 16,6 15-1-16,0 19-6 15,-10 14-161-15,-15 17-65 16,-14 8-54 0,-15 2-48-16,-15-4-17 15,-15-8-9-15,-15-8-4 16,-15-8-2-16,-10-9-1 16,-9-10-3-16,0-9-17 15,7-6-47-15,18-8-158 16,18-15-273-16,17 0-422 15,20-4 0-15,19-8 0 16,14 3 0-16</inkml:trace>
  <inkml:trace contextRef="#ctx0" brushRef="#br0" timeOffset="-201985.11">29938 6750 5461 0,'-21'3'113'16,"-3"4"82"-16,-2 2 40 16,-1 0-3-16,21 5-44 15,3 0-67-15,12-3-50 16,8 6-23-16,5-7-26 16,6-1-72-16,6-7-96 15,-1-2-98-15,-4-8-50 16,-1-5 0-16,-8-4 50 15,-9 1 88-15,-5-4 89 16,-5 5 55-16,-2 4 52 16,-1 3 74-16,-2 4 112 15,-7 3 72 1,-2 6 39-16,-4 7 0 16,2 9-4-16,7 2-20 15,5 8-58-15,3 1-141 16,8-3-109-16,7-1-85 15,3-4-166-15,8-10-159 16,10-8-155-16,4-10-167 16,-1-12-379-16,-5-14 0 15,-4-7 0 1,-8-12 0-16</inkml:trace>
  <inkml:trace contextRef="#ctx0" brushRef="#br0" timeOffset="-201495.31">30308 6432 2396 0,'5'-41'236'0,"-2"-4"63"0,3-1 30 15,-3-2 6-15,-2 21 26 16,-1 23 65 0,0 18 21-16,0 15 0 15,0 18 17-15,0 14-162 16,0 14-156-16,0 0-116 16,0-5-112-16,0-6-126 15,0-10-170-15,0-15-209 16,-1-14-405-16,-9-5 0 15,-6-15 0-15,-5-5 0 16,-21-7 4337 0,13 3-3697-16,7-12 95 15,4-1 109-15,6 0 139 16,20 7 84-16,-4-1 91 16,5 5 132-16,15 4 123 15,9 0 93-15,12 2-43 16,8 0-308-16,-1 0-116 15,-8 0-94-15,-9 0-70 16,-6 0-28-16,-12 0 3 16,-9 0 8-16,-2 0 26 15,-1 0 57-15,1 0 59 16,4 0 35-16,5-1 1 16,6 0-19-1,2-4-35-15,-5 0-41 16,0-4-40-16,-12 1-40 15,-3-6-18-15,-9 3-12 16,-9-3-33-16,-2 3-66 16,1 1-128-16,15-5-604 15</inkml:trace>
  <inkml:trace contextRef="#ctx0" brushRef="#br0" timeOffset="-201167.43">31105 6453 3743 0,'-32'-6'191'16,"-3"6"51"-16,-8 0 98 16,5-4 21-16,18 11 17 15,13 4 5-15,14 12-13 16,12 7-9-16,5 10-6 15,7 9-133-15,-1 7-92 16,-1-4-63-16,-14-2-109 16,-6-5-60-16,-12-9-5 15,-18-8-30-15,-11-8-25 16,-13-1-43-16,-8-8-135 16,4-5-302-16,-4-3-439 15,10-3 0 1,11-3 0-16,11-3 0 15</inkml:trace>
  <inkml:trace contextRef="#ctx0" brushRef="#br0" timeOffset="-200563.33">27772 7600 4526 0,'6'4'98'0,"5"2"37"16,5 2 26-16,11 1 41 15,3 5 57-15,11-1 23 16,1 5 16-16,14 1 13 16,1 3 0-16,5-3-45 15,1-1-126-15,3-2-147 16,1-4-157 0,2-5-244-16,-5-14-874 15,-5 3 0-15,-14-6 0 16</inkml:trace>
  <inkml:trace contextRef="#ctx0" brushRef="#br0" timeOffset="-200297.63">28421 7539 4816 0,'4'5'-33'15,"7"7"14"1,10 9 9-16,12 10 8 15,8 14 2-15,8 8 0 0,-8 4 10 16,-6-2 20 0,-19-3 16-16,-11-6 50 15,-19-10-25-15,-13-4-28 16,-12-7-40-16,-11-4-80 16,-4-8-106-16,10-7-220 15,1-23-474-15,16 11 0 16,19-4 0-16,11-5 0 15</inkml:trace>
  <inkml:trace contextRef="#ctx0" brushRef="#br0" timeOffset="-199589.49">29357 7747 5307 0,'-12'9'77'15,"-6"7"123"-15,-3 11 81 16,-5 9 9-16,5 9 1 16,9 3-1-16,2-4 0 15,8-10-16-15,2-8-40 16,2-7-95 0,1-9-76-16,7-6-164 15,2-12-96-15,6-13-23 16,2-10 9-16,-2-18 1 15,-6-12-3-15,-2-6 23 16,-7 3 66-16,-1 6 157 16,-1 10 74-16,-1 15 84 15,-3 11 15-15,0 16 13 16,0 11-7-16,-4 12-3 16,4 11 5-16,3 8-7 15,6 5-66-15,14-4-117 16,4-5-105-16,4-7-127 15,10-11-24 1,4-8-25-16,2-12-22 16,-5-12-14-16,-4-8-2 15,-8-9-5-15,-5-7 52 16,-14 3 42-16,-4 5 62 16,-2 7 115-16,-2 10 54 15,-6 11 148-15,-8 15 76 16,-4 12 43-16,-6 15 3 15,0 16 5 1,3 8-13-16,10 2-54 0,10-2-176 16,5-3-140-1,11-9-229-15,22-19-1083 0,-6-8 0 16,7-13 0 0,1-14 0-16</inkml:trace>
  <inkml:trace contextRef="#ctx0" brushRef="#br0" timeOffset="-199321.52">29831 7820 5573 0,'-21'16'172'15,"-3"8"54"-15,0 9 32 16,3 5 11 0,12-3-48-16,16-2-43 0,10-6-93 15,10-4-52 1,5-11-40-16,2-7-115 15,-4-11-112-15,-6-9-72 16,-11-10-55-16,-6-5-39 16,-13-11 37-16,-6 2 38 15,-7 3 94-15,-3 5 41 16,-5 12-32-16,6 9-172 16,6 5-378-16,9 10 0 15,17 5 0-15</inkml:trace>
  <inkml:trace contextRef="#ctx0" brushRef="#br0" timeOffset="-199014.16">30241 7878 4702 0,'-23'-3'184'15,"-7"2"166"-15,-5 5 9 16,-4 11 0-16,11 5 0 15,8 6 0-15,9 7-40 16,7-4-60-16,8-4-24 16,7-6-132-16,4-10-109 15,3-7-178-15,3-13-10 16,5-12-5-16,-9-14-13 16,2-10-22-16,-8-16 10 15,3-3 13-15,-3-4-49 16,-1 3-107-1,10 2-732-15,-12 16 0 16,-3 15 0-16,-5 17 0 16</inkml:trace>
  <inkml:trace contextRef="#ctx0" brushRef="#br0" timeOffset="-198672.43">30239 7935 4528 0,'12'8'110'0,"8"0"36"16,2-3 20-16,10 0-7 16,-4-7-26-1,-2-12-19-15,1-7-19 0,-6-4-6 16,-8-2 3-16,-6-2-47 16,-4 4-34-1,-6 7-12-15,-6 3 2 16,-6 12 115-16,-2 3 99 15,-3 13 43-15,-2 10 19 16,6 6 5-16,7 4-1 16,7 9-11-16,0-7-116 15,13-1-117-15,7-5-92 16,3-4-221-16,9-10-198 16,6-7-203-16,2-20-542 15,-3-3 0 1,-2-10 0-16,-2-15 0 15</inkml:trace>
  <inkml:trace contextRef="#ctx0" brushRef="#br0" timeOffset="-198446.56">30853 7313 3623 0,'2'-10'163'16,"-2"-1"69"-16,0 5 91 15,-6 12 108-15,-8 18 38 16,-6 27 0-16,-2 17-1 15,-4 10 1-15,4 6 0 16,5 1-186-16,4-7-193 16,5-6-158-16,5-9-240 15,5-13-346 1,4-27-637-16,4-1 0 16,4-17 0-16,2-6 0 15</inkml:trace>
  <inkml:trace contextRef="#ctx0" brushRef="#br0" timeOffset="-198156.86">30965 7711 5362 0,'-15'18'199'16,"-2"9"93"-16,-1 10-1 16,0 4 1-16,12-1-1 15,6-7 1-15,9-5-1 16,10-8-40-16,13-9-111 15,6-9-157 1,4-11-142-16,-6-12-111 16,-5-10-28-16,-17-8-53 15,-8-13-50-15,-9-1-9 16,-6 3 11-16,-12 6 55 16,-7 16 108-16,-5 12 29 15,-1 9-82-15,19 7-181 16,9 10-300-16,20 3 0 15,20-5 0-15</inkml:trace>
  <inkml:trace contextRef="#ctx0" brushRef="#br0" timeOffset="-197888.58">31565 7579 4094 0,'-11'-5'166'15,"-2"-2"52"-15,1 0 86 16,-1 1-3-16,8 13-4 16,5 14-14-16,5 10-6 15,5 17 5-15,-4 9-10 16,0 6-102-16,-3-1-88 16,-6-8-45-16,-9-8-127 15,-9-13-35-15,-12-4-84 16,-5-14-151-1,10-7-291-15,-13-5-418 16,10-8 0-16,11-8 0 16,8-1 0-16</inkml:trace>
  <inkml:trace contextRef="#ctx0" brushRef="#br0" timeOffset="-197339.02">29739 8625 4379 0,'0'0'105'0,"0"6"51"16,-10 7 21-16,-4 11 26 15,-10 11 18-15,-4 5 4 16,-5 4-26-16,1-2-60 16,0-2-119-16,8-5-228 15,3-18-915-15,2 3 0 16,1-8 0 0,7-9 0-16</inkml:trace>
  <inkml:trace contextRef="#ctx0" brushRef="#br0" timeOffset="-197073.06">29431 8844 4773 0,'0'2'91'0,"-2"2"42"16,-5 12 11-16,2 5 6 16,-1 6 1-16,3 6-2 15,3 2-10 1,3-7-4-16,6-6-7 15,12-9-46-15,17-8-83 16,12-9-64-16,8-8-27 16,4-10-44-16,-5-3-85 15,-7-6-108-15,-2-4-238 16,-18 2-365-16,-13 2 0 16,-7 5 0-16,-11 3 0 15</inkml:trace>
  <inkml:trace contextRef="#ctx0" brushRef="#br0" timeOffset="-196156.7">28427 9728 5591 0,'0'-6'-1'0,"0"2"35"15,0-1 28-15,0 3 15 16,0 1 21 0,0 13 53-16,-2 9 10 15,-1 7 12-15,2 5-3 16,-4 3 8-16,4-7-123 15,-1-6-87-15,4-11-77 16,7-10-47-16,6-15-72 16,9-15-106-16,3-12-28 15,3-13-15-15,-3-9 6 16,-9-5 25 0,-9 2 119-16,-4 8 101 15,-4 14 118-15,-5 11 89 16,-7 21 76-16,-1 16 61 15,0 17 27-15,-1 10 20 16,5 11 9-16,5 2-15 16,9-1-35-16,6-9-53 15,6-9-85-15,9-12-87 16,14-9-82-16,6-15-88 16,5-12-56-16,-3-12-26 15,-3-7-34-15,-10-12-16 16,-9 0 6-16,-13 1 16 15,-8 15 54-15,-4 9 113 16,-11 20 137 0,-11 20 135-16,-4 21 74 15,-3 14 62-15,-7 12 41 16,6 9 30-16,7 1-57 16,13-7-102-16,4-6-198 15,22-17-377-15,6-9-704 16,9-14 0-16,3-13 0 15,11-9 0-15</inkml:trace>
  <inkml:trace contextRef="#ctx0" brushRef="#br0" timeOffset="-195805.35">29006 9728 5988 0,'-14'16'158'0,"-2"2"53"15,3 5-36-15,2 0-102 16,16-6-94-16,14-9-65 16,10-4-95-16,7-4-87 15,3-9-82-15,6-11-66 16,-6-3-152-16,-9-4-45 16,-9-3 77-16,-10 5 167 15,-8 7 163-15,-3 5 159 16,-3 8 185-1,-8 1 130-15,-3 12 162 16,-2 6 117-16,-3 8 25 16,1 6-19-16,9 9-92 15,4-3-156-15,4-3-157 16,2-3-240-16,12-9-319 16,4-16-761-16,9-3 0 15,1-9 0-15,8-10 0 16</inkml:trace>
  <inkml:trace contextRef="#ctx0" brushRef="#br0" timeOffset="-195587.84">29556 9366 5936 0,'-14'33'93'0,"-6"14"74"16,-4 17 36-16,-7 18-18 15,2-5-83-15,5 0-100 16,5-10-93-16,5-8-155 16,8-19-251-16,-3-33-673 15,-7 5 0-15,3-12 0 16,-9-13 0-16</inkml:trace>
  <inkml:trace contextRef="#ctx0" brushRef="#br0" timeOffset="-195307.44">29262 9788 4481 0,'0'-3'184'16,"6"-1"66"-16,11 1 9 0,11-1-11 16,13 1-75-16,13-1-31 15,3-1-32 1,4-6-50-16,-7-3-76 16,-3-5-171-16,-10-2-68 15,-8-2-68-15,-17 0-14 16,-10 4 23-16,-7 5 124 15,-13 6 123-15,-7 4 97 16,-7 8 142-16,-4 11 195 16,0 9 75-16,7 6 13 15,7 8-60-15,9 1-144 16,6-5-134 0,6-5-265-16,13-16-1111 15,1-3 0-15,2-8 0 16,5-9 0-16</inkml:trace>
  <inkml:trace contextRef="#ctx0" brushRef="#br0" timeOffset="-194807.15">29775 9710 4920 0,'-4'22'53'15,"-5"9"30"-15,0 6 7 16,0 6-4-16,-3-12-33 15,6-8-64 1,3-8-89-16,3-8-97 16,3-7-104-16,5-12-91 15,8-12-88-15,6-3-28 16,5-8 27-16,8-1 36 16,-5 7 52-16,-1 6 80 15,-6 9 124-15,-4 8 144 16,-7 11 146-16,-6 9 88 15,-3 5 59-15,-6 4 22 16,-3 3-15-16,-3-1-30 16,3-7-29-16,-2-5-36 15,5-10-67 1,2 0-66-16,7-12-97 16,9-7-24-16,9-3-5 15,3-7-5-15,9-4 21 16,-1-1 43-16,0 6 58 15,-5 4 94-15,-8 5 107 16,-4 7 51-16,-10 5 104 16,-5 6 61-16,-5 8 6 15,-5 5-14-15,-3 5-86 16,0 3-105-16,3 1-204 16,1-5-281-16,12-12-823 15,7-2 0-15,8-5 0 16</inkml:trace>
  <inkml:trace contextRef="#ctx0" brushRef="#br0" timeOffset="-194460.94">30331 9669 4514 0,'-18'7'165'15,"-5"5"137"-15,-1 6 54 16,-1 2-16-16,15 4-66 15,7-3-85-15,5-4-53 16,6-2-48-16,7-6-71 16,3-6-152-16,4-6-115 15,4-6-167 1,0-6-64-16,-4-4 16 16,-1-6 71-16,-6-4 110 15,-3 2 97-15,-3 4 129 16,-4 7 148-16,-2 5 131 15,-3 9 107-15,-2 4 153 16,-1 11 20-16,-3 11-1 16,-4 8-79-16,2 4-178 15,-1 8-188-15,6-6-390 16,0-6-908-16,3-2 0 16,0-9 0-1</inkml:trace>
  <inkml:trace contextRef="#ctx0" brushRef="#br0" timeOffset="-193840.14">28511 10569 4892 0,'27'-7'38'0,"6"-2"3"15,10-4-12-15,6-7-39 16,-8-1-59-16,-10-2-31 16,-8 3-16-16,-14 2-15 15,-12 4 5 1,-13 3-2-16,-12 7 38 15,-11 4 82-15,-3 7 63 16,-4 6 76-16,6 9 100 16,10 3 27-16,12 8-47 15,9 1-93-15,18-5-199 16,24-17-948-16,5 0 0 16,7-8 0-16</inkml:trace>
  <inkml:trace contextRef="#ctx0" brushRef="#br0" timeOffset="-193573.09">28845 10347 5924 0,'-1'-2'186'16,"1"2"5"-16,-3 4 2 15,6 10-26-15,3 8-20 16,1 9-23-16,-2 4 1 15,1 2 9-15,-3 1-25 16,-9-9-109-16,-3-6-173 16,-11-4-36-16,-1-9-47 15,-8-6-39-15,7-6-84 16,8-11-144-16,33-17-570 16,-12-6 0-16,17-7 0 15</inkml:trace>
  <inkml:trace contextRef="#ctx0" brushRef="#br0" timeOffset="-192915.3">29056 10246 3426 0,'-6'25'144'16,"-3"9"16"-16,-2 10-8 16,-5 6-59-16,2-6-68 15,-4-7-98-15,-1-10-132 16,4-14-109-16,0-5-367 15,0-4 1053-15,5-6-687 16,7 0 1-16,-1 2 14 16,11-3 39-16,7-6 79 15,10-2 69-15,3-3 91 16,9-1 129 0,-1 0 108-16,1-1 12 15,-4 5-3-15,-10 3 3 16,-8 6 39-16,-7 0 33 15,-4 4 28-15,-3 3 27 16,-3 2 18-16,0 1 0 16,6 3-12-16,-3-1-55 15,9-1-103-15,12-7-119 16,11-2-145-16,10 0-116 16,6-4-68-16,4-3-33 15,-6 1-14 1,-7-2 3-16,-7 0 25 15,-10 3 90-15,-8 3 89 16,-8 0 110-16,-2 2 128 16,-4 0 76-16,0 3 24 15,0 0-4-15,4 2-5 16,3 1-32-16,7 4-80 16,8-6-154-16,13-1-228 15,16-9-212-15,5-5-218 16,-8 4 0-16,0-3 1499 15,-3-4-1332-15,-11 3 44 16,-7 3 87 0,1 0 110-16,-5 2 120 0,-13 3 134 15,-1 4 133 1,-1 1 171-16,4-2 152 16,7-2 12-16,10 2-126 15,9 0-141-15,16-3-296 16,-6 1-567-16,0-2 0 15</inkml:trace>
  <inkml:trace contextRef="#ctx0" brushRef="#br0" timeOffset="-192057.73">31130 8794 2368 0,'-1'-12'178'16,"-1"-2"82"-16,1-3 56 16,1-1 35-16,0 6 31 15,0 7 40-15,1 2 3 16,5 3 38-16,8 0 13 15,13 3-127-15,15 7-53 16,9 10-82-16,11 9-53 16,6 10-40-16,2 5-40 15,1 5-97-15,-6-5-71 16,-5-2-167-16,0-7-276 16,-15-20-665-1,-7 2 0-15,-17-7 0 16,-9-9 0-16</inkml:trace>
  <inkml:trace contextRef="#ctx0" brushRef="#br0" timeOffset="-191715.45">31365 9146 3499 0,'24'11'-31'0,"11"6"19"16,11 3 13-16,7 4 14 16,-6-1 15-16,-1-2 11 15,-3-3 13 1,0-5 8-16,-4-5 1 16,-6-5 41-16,-7-2-10 15,-8-9-16-15,-2-5-11 16,-2-8-13-16,-3-10-1 15,-1-8-5-15,-1-9-2 16,-1-4-3-16,5-3-20 16,-2-1-65-16,7 3-127 15,3-2-655-15,-12 14 0 16,-6 12 0-16,-9 12 0 16</inkml:trace>
  <inkml:trace contextRef="#ctx0" brushRef="#br0" timeOffset="-191262.11">31002 9785 4169 0,'0'23'80'0,"0"12"26"15,0 12 11-15,3 14 1 16,3 0-10-16,-1-1-47 16,1-4-90-16,3-9-121 15,4-13-226-15,-6-8-464 16,-4-12 0-16,0-12 0 15,1-8 0 1</inkml:trace>
  <inkml:trace contextRef="#ctx0" brushRef="#br0" timeOffset="-191031.16">31139 9663 3271 0,'18'-12'88'0,"12"4"35"15,3 0 6-15,8 2 15 16,-9 13 27-16,-8 18 33 16,-15 10 21-16,-9 2 19 15,-15 8 17-15,-14-5-63 16,-13-2-35-16,-6-7-56 16,-9-10-59-16,4-3-129 15,17-7-248 1,7-26-664-16,20 12 0 15,9-8 0-15,14-1 0 16</inkml:trace>
  <inkml:trace contextRef="#ctx0" brushRef="#br0" timeOffset="-190557.15">31386 9862 5541 0,'-1'19'13'0,"1"7"6"15,0 4-3-15,-2 2-19 16,4-4-64-16,-2-10-90 16,-2-8-44-16,1-6-23 15,-1-4-6 1,2-8-22-16,2-6-1 16,5-6-7-16,8-5 7 15,5-6 25-15,8 3 70 16,3 0 112-16,-4 9 80 15,-5 6 80-15,-7 7 34 16,-3 4 34-16,-6 10 16 16,-1 5 5-16,-2 7-7 15,4 1-4-15,2 4-19 16,5-4-31-16,2-6-42 16,4-8-75-16,4-3-47 15,0-5-36 1,0-9-27-16,-7-5-4 15,-9-4-5-15,-6-4-5 16,-9-3 19-16,-7 0 34 16,-11 6 8-16,-1 4 10 15,-5 9-15-15,2 4-53 16,9 6-127-16,11-3-569 16,6 6 0-16,17 0 0 15,10 1 0-15</inkml:trace>
  <inkml:trace contextRef="#ctx0" brushRef="#br0" timeOffset="-190358.03">31923 9843 5180 0,'-19'6'145'15,"-4"7"41"-15,1 6-33 16,4 7-89-16,11 6-71 15,14 4-108-15,11-7-126 16,12-8-178-16,4-14-570 16,-2-2 0-16,-9-16 0 15,-4-7 0-15</inkml:trace>
  <inkml:trace contextRef="#ctx0" brushRef="#br0" timeOffset="-190125.45">32005 9862 3316 0,'0'-13'217'0,"0"-1"47"16,0 3 30-1,0 0 6-15,0 17 14 16,0 19-32-16,0 18-39 16,0 16-30-16,0 14-18 15,0 11-141-15,-2-2-85 16,-4-8-48-16,-3-13-42 16,-9-12-27-16,-4-17-47 15,-7-13-20-15,-1-13-10 16,-3-12-5-16,8-9-48 15,12-14-153-15,9-35-316 16,11 18 0-16,20-11 0 16,14-3 0-16</inkml:trace>
  <inkml:trace contextRef="#ctx0" brushRef="#br0" timeOffset="-189608.74">32271 9875 4410 0,'-8'22'104'0,"-2"7"24"16,-2 3 17-16,-3 4-4 16,9-9-20-16,0-8-37 15,3-9-17-15,3-3-45 16,0-6-8-16,6-6-72 16,7-9-36-16,4-7-39 15,10-7-55 1,6-9-35-16,5-4-78 15,4-6-120-15,-3 1-342 16,-10 14 0-16,-12 7 0 16,-7 13 0-16,-17 16 3339 15,-7 7-2906-15,3 0 110 16,-4 6 93-16,-2 5 65 16,0 0 88-16,0 8 71 15,-3 2 45-15,4 0 96 16,4-5 149-16,4 2 54 15,5-8-124 1,3-4-133-16,5-4-127 16,9-8-116-16,5-5-119 15,8-11-70-15,6-6-20 16,5-5 7-16,-5-6 16 16,0-2 49-16,-9 3 71 15,-10 9 85-15,-4 7 104 16,-10 6 100-16,-6 6 97 15,-7 8 52-15,-1 6 3 16,1 5-28-16,-3 1-83 16,9 3-137-16,4-9-251 15,3-15-580-15</inkml:trace>
  <inkml:trace contextRef="#ctx0" brushRef="#br0" timeOffset="-188734.36">32664 9900 4355 0,'-6'7'112'0,"2"4"36"15,-7 3 19-15,3 5 1 16,1-1-17-16,-1-4-30 16,5-3-29-16,3-4-47 15,3-7-37-15,9 2-95 16,8-6-69-16,7-1-36 15,3-6-13-15,5 4 12 16,-5-1 43 0,-11 4 53-16,-5 2 60 15,-8 2 97-15,-3 2 61 16,-9 3 50-16,-1 1 25 16,0 2 2-16,3-1-35 15,-1 0-62-15,5-5-60 16,9-2-47-16,8 0-69 15,7-5-95-15,5-2-43 16,5-1-14-16,-5 1-1 16,-7-3 14-16,-8 6 49 15,-7 3 82-15,-5 0 95 16,-2 3 58 0,0 2 55-16,0 2 40 15,0 0 14-15,1-1-20 16,6 3-49-16,5-8-85 15,7 3-95-15,5-6-78 16,-2-1-65-16,-3 0-14 16,-10-1 41-16,-3 0 83 15,-6 0 108-15,-3 3 84 16,-4 0 109-16,0 2 149 16,0-2 85-16,2 4-49 15,1 2-72-15,3 0-73 16,9 2-103-16,6-1-141 15,4-1-137 1,6-4-78-16,0 0-63 16,-3 0-72-16,-8 0 26 15,-6 0 164-15,-4 0 148 16,-3 0 121-16,-2-1 118 16,2 1 64-16,2 0 17 15,-2-3-62-15,0 3-27 16,4 3-47-16,7-3-98 15,7 0-144-15,6 0-111 16,2 1-98-16,1-2-85 16,-5-2 2-16,-5 0 52 15,-10 1 116 1,-5-1 111-16,-2 1 126 16,0 1 148-16,-2 1 140 15,4 0 52-15,-2 4 12 16,0 0-72-16,0 7-76 15,6 1-101-15,6 3-122 16,6-1-165-16,4-3-232 16,18-12-749-16,-19 0 0 15,-5-5 0-15,-4-7 0 16</inkml:trace>
  <inkml:trace contextRef="#ctx0" brushRef="#br0" timeOffset="-188554.38">33546 9532 4876 0,'-7'0'76'16,"-10"5"0"-16,-12 7-40 0,-8 4-236 16,-4-28-772-16,0 35 0 15,8 2 0 1,12-4 0-16</inkml:trace>
  <inkml:trace contextRef="#ctx0" brushRef="#br0" timeOffset="-170181.26">23274 495 1345 0,'0'-1'31'0,"0"-1"32"15,0 1 30-15,0-1 30 16,0 2 20-16,0 0 19 16,0 0 19-16,0 0 17 15,0 0 14-15,0 0 4 16,0 0-6-16,0 0-10 16,0 0-5-16,0 0 7 15,0 0 14-15,0 2 14 16,0 5 11-16,0 5 8 15,-3 9 4-15,-5 14-5 16,-2 7-9-16,-7 11 5 0,1 3-6 16,-3 0-24-1,4-5-35-15,0-2-38 16,7-11-37-16,4-7-35 16,1-9-36-16,3-6-36 15,1-8-24-15,-1-5-26 16,0-6-19-16,6-12-14 15,5-10-1-15,2-14 2 16,8-12 5-16,1-13 6 16,1-3 20-16,0 1 28 15,-2 0 13-15,3 8 0 16,-3 9-2-16,0 11 1 16,-6 8 0-16,0 9 5 15,-1 10 15-15,1 6 5 16,-1 8 1-16,-1 11 7 15,-1 13 10-15,-3 8 4 16,-3 9 6-16,-4 10 2 16,-1 2-2-16,-1-5-8 15,-1-1-51-15,1-5-77 16,-3-8-131-16,1-4-182 16,-4-14-176-16,-10-8-347 15,-6 0 0-15,-5-7 0 16,-10-4 0-16</inkml:trace>
  <inkml:trace contextRef="#ctx0" brushRef="#br0" timeOffset="-169992.35">23152 849 2933 0,'0'-7'179'0,"-3"-5"27"15,0 1 31-15,6-1 40 16,13 0 27 0,8 5 16-16,13 2 5 0,10 0 2 15,4 4 3-15,5 0-126 16,-3 1-73-16,-10 1-91 15,-2 0-157-15,-5 1-220 16,8-6-734 0,-20 4 0-16,-5-6 0 15,-10-2 0-15</inkml:trace>
  <inkml:trace contextRef="#ctx0" brushRef="#br0" timeOffset="-169736.72">23673 345 3618 0,'0'-5'85'15,"0"1"54"-15,3 3 44 16,0 1 48-16,3 12 24 16,2 18 27-16,4 14 3 15,-3 15 10-15,-4 10-7 16,-2 2-40-16,-2-3-91 15,-1-4-111-15,0-8-136 16,0-6-169-16,7-13-235 16,13-15-559-16,-6-5 0 15,7-9 0-15,6-8 0 16</inkml:trace>
  <inkml:trace contextRef="#ctx0" brushRef="#br0" timeOffset="-169369.62">23975 789 3364 0,'-2'-6'150'0,"-1"-1"64"0,-5 0 46 16,-2 0 21-16,-7 9 60 15,-7 11 65-15,0 9 50 16,-2 12 28 0,2 6-13-16,12 6-110 0,5-6-88 15,10-7-155 1,12-9-97-16,7-10-57 15,12-8-90-15,0-12-80 16,1-10-52-16,-5-10-20 16,-8-4 29-16,-6-7 42 15,-9 2 66-15,-3 7 162 16,0 6 114-16,-4 7 72 16,-4 7 30-16,4 6 23 15,4 5 0-15,-4 6-43 16,0 6-157-1,1 6-118-15,5 2-184 16,8-3-258-16,7-9-196 16,1-4-424-16,2-4 0 15,-5-9 0-15</inkml:trace>
  <inkml:trace contextRef="#ctx0" brushRef="#br0" timeOffset="-169010.44">24212 727 4477 0,'0'0'43'0,"3"0"23"16,0 0 38-16,2 10 22 16,1 8 11-16,0 9 1 15,0 3 1-15,-3 6-1 16,0-6 0-16,0-5-31 16,-3-5-47-16,2-9-39 15,2-7-50-15,0-8-30 16,4-7-13-16,4-14-2 15,5-6-1-15,2-13 2 16,4-3 4-16,2-2 13 16,-1 2 36-16,3 9 30 15,-1 8 31-15,-5 7 36 16,-1 11 12-16,-1 12 17 16,-2 6 61-16,-1 12 40 15,3 8-4-15,-2 8-24 16,0 8-112-16,-2 3-106 15,0-2-200-15,39-11-968 16,-39 0 0-16,-3-5 0 16</inkml:trace>
  <inkml:trace contextRef="#ctx0" brushRef="#br0" timeOffset="-168231.37">23032 1325 2037 0,'-8'2'48'16,"0"0"56"-16,3 1 26 16,-1 0 20-16,14 0 20 15,14-2 20-15,16-1 17 16,14 0 41-16,25 0 58 16,24 0 49-16,22 0-7 15,22 0-39-15,28 0-9 16,12 0-25-1,14 0-40-15,-2 0-72 16,-12 0-148-16,-25 1-176 16,-24-1-288-16,-36 0-547 15,-32 0 0-15,-30 2 0 16</inkml:trace>
  <inkml:trace contextRef="#ctx0" brushRef="#br0" timeOffset="-163418.72">16688 1360 744 0,'0'0'22'0,"0"-2"18"16,0 2 16-16,0-3 15 16,0 3 21-16,0 0 30 15,0 0 32-15,0 0 31 16,0 0 33-16,0 3 26 16,0-3-6-1,0 2-6-15,-3-2-3 0,3 0 8 16,-7 3-2-16,3-2-7 15,-2 2-9 1,2 1-19-16,-1-4-29 16,2 3-28-16,3-2-13 15,0-1-5-15,6 0-5 16,10 1-19-16,12 0-18 16,15-1-14-16,21 0-5 15,10 0-3-15,16 0 12 16,8-2 11-16,10 1 5 15,6-2-4 1,-4 3-5-16,-6-2-4 16,-12 2-1-16,-15 0-12 15,-22 2-20-15,-12-2-22 16,-12 3-76-16,-8 2-139 16,4 1-236-16,-5-5-538 15,1 2 0-15,3-9 0 16,-4-6 0-16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2:08:04.206"/>
    </inkml:context>
    <inkml:brush xml:id="br0">
      <inkml:brushProperty name="width" value="0.05292" units="cm"/>
      <inkml:brushProperty name="height" value="0.05292" units="cm"/>
      <inkml:brushProperty name="color" value="#FF0000"/>
    </inkml:brush>
  </inkml:definitions>
  <inkml:trace contextRef="#ctx0" brushRef="#br0">14774 5170 2617 0,'-11'25'148'15,"-5"7"43"-15,-4 7 19 16,0 4 10-16,6-13 13 16,7-3 8-16,2-9 7 15,4-5 8-15,5-9 25 16,13-13-88-16,16-9-56 16,21-18-47-16,21-11-72 15,17-18-136 1,18-18-277-16,1-8-519 0,3-5 0 15,-6 0 0-15</inkml:trace>
  <inkml:trace contextRef="#ctx0" brushRef="#br0" timeOffset="3029.02">14841 11395 2025 0,'0'-1'35'0,"1"1"53"16,-1-1 52-16,0 1 33 15,2-2 30 1,-2 4 34-16,0-4 38 15,0 2 31-15,0 3 24 16,0 3 18-16,0 14-14 16,-3 6-41-16,-6 13-30 15,-6 4-24-15,-5 3 6 16,5-4-11-16,1-7-55 16,6-10-40-16,21-14-34 15,28-20-44-15,25-22-69 16,32-25-110-16,31-21-152 15,20-21-252-15,8-9-544 16,2-5 0 0,-8 8 0-16,-22 7 0 15</inkml:trace>
  <inkml:trace contextRef="#ctx0" brushRef="#br0" timeOffset="6239.08">28538 4885 3226 0,'-6'3'65'15,"-1"5"42"-15,-4 3 31 16,-2 8 10-16,-1 7 10 15,3-3 16-15,-3 5 16 16,4 0 18-16,4-6 24 16,-4-4-11-16,10-3-38 15,0-9-31 1,16-3-20-16,25-10-7 16,37-11-44-16,34-17-115 15,38-15-174-15,42-24-851 16,-7-8 0-16,-3-8 0 15,-12-7 0-15</inkml:trace>
  <inkml:trace contextRef="#ctx0" brushRef="#br0" timeOffset="8798.12">29027 9524 1794 0,'0'0'83'16,"0"0"55"-16,0 0 37 15,0 0 25-15,2 0 27 16,-2 0 40-16,0 0 32 16,0 1 28-16,-7 6 29 15,-4 11-9-15,-8 6-22 16,-3 6-35-16,-8 6-3 16,6 0 28-1,6-6 18-15,9-10-29 16,12-2-21-16,27-9-29 15,35-13-54-15,41-14-172 16,42-13-246-16,45-23-1104 16,9-13 0-16,2-11 0 15,-9-4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5558" cy="502835"/>
          </a:xfrm>
          <a:prstGeom prst="rect">
            <a:avLst/>
          </a:prstGeom>
          <a:noFill/>
          <a:ln>
            <a:noFill/>
          </a:ln>
        </p:spPr>
        <p:txBody>
          <a:bodyPr spcFirstLastPara="1" wrap="square" lIns="96625" tIns="48300" rIns="96625" bIns="4830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02597" y="0"/>
            <a:ext cx="2985558" cy="502835"/>
          </a:xfrm>
          <a:prstGeom prst="rect">
            <a:avLst/>
          </a:prstGeom>
          <a:noFill/>
          <a:ln>
            <a:noFill/>
          </a:ln>
        </p:spPr>
        <p:txBody>
          <a:bodyPr spcFirstLastPara="1" wrap="square" lIns="96625" tIns="48300" rIns="96625" bIns="4830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975" y="4823034"/>
            <a:ext cx="5511800" cy="3946118"/>
          </a:xfrm>
          <a:prstGeom prst="rect">
            <a:avLst/>
          </a:prstGeom>
          <a:noFill/>
          <a:ln>
            <a:noFill/>
          </a:ln>
        </p:spPr>
        <p:txBody>
          <a:bodyPr spcFirstLastPara="1" wrap="square" lIns="96625" tIns="48300" rIns="96625" bIns="48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519055"/>
            <a:ext cx="2985558" cy="502834"/>
          </a:xfrm>
          <a:prstGeom prst="rect">
            <a:avLst/>
          </a:prstGeom>
          <a:noFill/>
          <a:ln>
            <a:noFill/>
          </a:ln>
        </p:spPr>
        <p:txBody>
          <a:bodyPr spcFirstLastPara="1" wrap="square" lIns="96625" tIns="48300" rIns="96625" bIns="4830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02597" y="9519055"/>
            <a:ext cx="2985558" cy="502834"/>
          </a:xfrm>
          <a:prstGeom prst="rect">
            <a:avLst/>
          </a:prstGeom>
          <a:noFill/>
          <a:ln>
            <a:noFill/>
          </a:ln>
        </p:spPr>
        <p:txBody>
          <a:bodyPr spcFirstLastPara="1" wrap="square" lIns="96625" tIns="48300" rIns="96625" bIns="4830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‹Nº›</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66" name="Google Shape;166;p10: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72" name="Google Shape;172;p12: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80" name="Google Shape;180;p13: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88" name="Google Shape;188;p14: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5: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96" name="Google Shape;196;p1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6: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04" name="Google Shape;204;p16: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7: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12" name="Google Shape;212;p17: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20" name="Google Shape;220;p18: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9: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28" name="Google Shape;228;p19: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0: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36" name="Google Shape;236;p20: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1: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44" name="Google Shape;244;p21: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2: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52" name="Google Shape;252;p22: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3: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60" name="Google Shape;260;p23: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4: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68" name="Google Shape;268;p24: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6: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84" name="Google Shape;284;p26: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7: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292" name="Google Shape;292;p27: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8: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00" name="Google Shape;300;p28: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9: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08" name="Google Shape;308;p29: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0: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16" name="Google Shape;316;p30: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1: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24" name="Google Shape;324;p31: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2: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32" name="Google Shape;332;p32: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3: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40" name="Google Shape;340;p33: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4: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48" name="Google Shape;348;p34: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5: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55" name="Google Shape;355;p3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6: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61" name="Google Shape;361;p36: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7: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67" name="Google Shape;367;p37: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8: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72" name="Google Shape;372;p38: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9: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80" name="Google Shape;380;p39: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0: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89" name="Google Shape;389;p40: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1: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396" name="Google Shape;396;p41: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2: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410" name="Google Shape;410;p42: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32" name="Google Shape;132;p7: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8975" y="4823034"/>
            <a:ext cx="5511800" cy="3946118"/>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438150" y="1252538"/>
            <a:ext cx="6013450" cy="33829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4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5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4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4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2"/>
          <p:cNvSpPr>
            <a:spLocks noGrp="1"/>
          </p:cNvSpPr>
          <p:nvPr>
            <p:ph type="pic" idx="2"/>
          </p:nvPr>
        </p:nvSpPr>
        <p:spPr>
          <a:xfrm>
            <a:off x="5183188" y="987425"/>
            <a:ext cx="6172200" cy="4873625"/>
          </a:xfrm>
          <a:prstGeom prst="rect">
            <a:avLst/>
          </a:prstGeom>
          <a:noFill/>
          <a:ln>
            <a:noFill/>
          </a:ln>
        </p:spPr>
      </p:sp>
      <p:sp>
        <p:nvSpPr>
          <p:cNvPr id="68" name="Google Shape;68;p5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customXml" Target="../ink/ink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customXml" Target="../ink/ink1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customXml" Target="../ink/ink1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customXml" Target="../ink/ink15.xml"/><Relationship Id="rId4" Type="http://schemas.openxmlformats.org/officeDocument/2006/relationships/hyperlink" Target="https://learn.microsoft.com/es-es/azure/architecture/data-science-process/overview"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customXml" Target="../ink/ink16.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customXml" Target="../ink/ink17.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customXml" Target="../ink/ink18.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aws.amazon.com/es/what-is/python/"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6.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customXml" Target="../ink/ink19.xml"/></Relationships>
</file>

<file path=ppt/slides/_rels/slide41.xml.rels><?xml version="1.0" encoding="UTF-8" standalone="yes"?>
<Relationships xmlns="http://schemas.openxmlformats.org/package/2006/relationships"><Relationship Id="rId8" Type="http://schemas.openxmlformats.org/officeDocument/2006/relationships/image" Target="../media/image66.jpg"/><Relationship Id="rId13" Type="http://schemas.openxmlformats.org/officeDocument/2006/relationships/image" Target="../media/image70.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customXml" Target="../ink/ink20.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jpg"/><Relationship Id="rId5" Type="http://schemas.openxmlformats.org/officeDocument/2006/relationships/image" Target="../media/image63.png"/><Relationship Id="rId10" Type="http://schemas.openxmlformats.org/officeDocument/2006/relationships/image" Target="../media/image68.jpg"/><Relationship Id="rId4" Type="http://schemas.openxmlformats.org/officeDocument/2006/relationships/image" Target="../media/image62.jpg"/><Relationship Id="rId9"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txBox="1"/>
          <p:nvPr/>
        </p:nvSpPr>
        <p:spPr>
          <a:xfrm>
            <a:off x="221511" y="108135"/>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Análisis de Datos con Python</a:t>
            </a:r>
            <a:endParaRPr sz="6000" b="0" i="0" u="none" strike="noStrike" cap="none">
              <a:solidFill>
                <a:schemeClr val="dk1"/>
              </a:solidFill>
              <a:latin typeface="Calibri"/>
              <a:ea typeface="Calibri"/>
              <a:cs typeface="Calibri"/>
              <a:sym typeface="Calibri"/>
            </a:endParaRPr>
          </a:p>
        </p:txBody>
      </p:sp>
      <p:sp>
        <p:nvSpPr>
          <p:cNvPr id="90" name="Google Shape;90;p1"/>
          <p:cNvSpPr txBox="1"/>
          <p:nvPr/>
        </p:nvSpPr>
        <p:spPr>
          <a:xfrm>
            <a:off x="592765" y="1967321"/>
            <a:ext cx="3847462"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“El desarrollo de la inteligencia artificial completa podría deletrear el fin de la raza humana despegaría por sí sola, y se rediseñaría a un ritmo cada vez mayor. Los humanos, que están limitados por la lenta evolución biológica, no podían competir, y serían reemplazados”.</a:t>
            </a:r>
            <a:endParaRPr/>
          </a:p>
          <a:p>
            <a:pPr marL="0" marR="0" lvl="0" indent="0" algn="just" rtl="0">
              <a:spcBef>
                <a:spcPts val="0"/>
              </a:spcBef>
              <a:spcAft>
                <a:spcPts val="0"/>
              </a:spcAft>
              <a:buNone/>
            </a:pPr>
            <a:endParaRPr sz="1800" b="0" i="0" u="none" strike="noStrike" cap="none">
              <a:solidFill>
                <a:srgbClr val="333333"/>
              </a:solidFill>
              <a:latin typeface="Open Sans"/>
              <a:ea typeface="Open Sans"/>
              <a:cs typeface="Open Sans"/>
              <a:sym typeface="Open Sans"/>
            </a:endParaRPr>
          </a:p>
          <a:p>
            <a:pPr marL="0" marR="0" lvl="0" indent="0" algn="r" rtl="0">
              <a:spcBef>
                <a:spcPts val="0"/>
              </a:spcBef>
              <a:spcAft>
                <a:spcPts val="0"/>
              </a:spcAft>
              <a:buNone/>
            </a:pPr>
            <a:r>
              <a:rPr lang="en-US" sz="1800" b="0" i="0" u="none" strike="noStrike" cap="none">
                <a:solidFill>
                  <a:srgbClr val="333333"/>
                </a:solidFill>
                <a:latin typeface="Open Sans"/>
                <a:ea typeface="Open Sans"/>
                <a:cs typeface="Open Sans"/>
                <a:sym typeface="Open Sans"/>
              </a:rPr>
              <a:t>Stephen Hawking</a:t>
            </a:r>
            <a:endParaRPr sz="1800" b="0" i="0" u="none" strike="noStrike" cap="none">
              <a:solidFill>
                <a:schemeClr val="dk1"/>
              </a:solidFill>
              <a:latin typeface="Calibri"/>
              <a:ea typeface="Calibri"/>
              <a:cs typeface="Calibri"/>
              <a:sym typeface="Calibri"/>
            </a:endParaRPr>
          </a:p>
        </p:txBody>
      </p:sp>
      <p:pic>
        <p:nvPicPr>
          <p:cNvPr id="91" name="Google Shape;91;p1"/>
          <p:cNvPicPr preferRelativeResize="0"/>
          <p:nvPr/>
        </p:nvPicPr>
        <p:blipFill rotWithShape="1">
          <a:blip r:embed="rId3">
            <a:alphaModFix/>
          </a:blip>
          <a:srcRect/>
          <a:stretch/>
        </p:blipFill>
        <p:spPr>
          <a:xfrm>
            <a:off x="4579002" y="1433698"/>
            <a:ext cx="7020233" cy="45888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1"/>
          <p:cNvSpPr txBox="1">
            <a:spLocks noGrp="1"/>
          </p:cNvSpPr>
          <p:nvPr>
            <p:ph type="title"/>
          </p:nvPr>
        </p:nvSpPr>
        <p:spPr>
          <a:xfrm>
            <a:off x="710608" y="0"/>
            <a:ext cx="10515600" cy="113768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Tipos de Fuentes</a:t>
            </a:r>
            <a:endParaRPr/>
          </a:p>
        </p:txBody>
      </p:sp>
      <p:pic>
        <p:nvPicPr>
          <p:cNvPr id="160" name="Google Shape;160;p11" descr="Base de datos Relacionales - Diego Calvo"/>
          <p:cNvPicPr preferRelativeResize="0"/>
          <p:nvPr/>
        </p:nvPicPr>
        <p:blipFill rotWithShape="1">
          <a:blip r:embed="rId3">
            <a:alphaModFix/>
          </a:blip>
          <a:srcRect/>
          <a:stretch/>
        </p:blipFill>
        <p:spPr>
          <a:xfrm>
            <a:off x="1371599" y="1137684"/>
            <a:ext cx="4214685" cy="2733286"/>
          </a:xfrm>
          <a:prstGeom prst="rect">
            <a:avLst/>
          </a:prstGeom>
          <a:noFill/>
          <a:ln>
            <a:noFill/>
          </a:ln>
        </p:spPr>
      </p:pic>
      <p:pic>
        <p:nvPicPr>
          <p:cNvPr id="161" name="Google Shape;161;p11" descr="Base De Datos No Relacionales - Salud Electrónica"/>
          <p:cNvPicPr preferRelativeResize="0"/>
          <p:nvPr/>
        </p:nvPicPr>
        <p:blipFill rotWithShape="1">
          <a:blip r:embed="rId4">
            <a:alphaModFix/>
          </a:blip>
          <a:srcRect/>
          <a:stretch/>
        </p:blipFill>
        <p:spPr>
          <a:xfrm>
            <a:off x="6308067" y="1192571"/>
            <a:ext cx="3783639" cy="1485079"/>
          </a:xfrm>
          <a:prstGeom prst="rect">
            <a:avLst/>
          </a:prstGeom>
          <a:noFill/>
          <a:ln>
            <a:noFill/>
          </a:ln>
        </p:spPr>
      </p:pic>
      <p:pic>
        <p:nvPicPr>
          <p:cNvPr id="162" name="Google Shape;162;p11" descr="Split,combine and convert csv, json, xml, xlsx files by Dilreaper | Fiverr"/>
          <p:cNvPicPr preferRelativeResize="0"/>
          <p:nvPr/>
        </p:nvPicPr>
        <p:blipFill rotWithShape="1">
          <a:blip r:embed="rId5">
            <a:alphaModFix/>
          </a:blip>
          <a:srcRect/>
          <a:stretch/>
        </p:blipFill>
        <p:spPr>
          <a:xfrm>
            <a:off x="1690254" y="4239491"/>
            <a:ext cx="3783639" cy="1530206"/>
          </a:xfrm>
          <a:prstGeom prst="rect">
            <a:avLst/>
          </a:prstGeom>
          <a:noFill/>
          <a:ln>
            <a:noFill/>
          </a:ln>
        </p:spPr>
      </p:pic>
      <p:pic>
        <p:nvPicPr>
          <p:cNvPr id="163" name="Google Shape;163;p11" descr="Cómo integrar una tienda virtual con un CRM o ERP? - INTERNET YA"/>
          <p:cNvPicPr preferRelativeResize="0"/>
          <p:nvPr/>
        </p:nvPicPr>
        <p:blipFill rotWithShape="1">
          <a:blip r:embed="rId6">
            <a:alphaModFix/>
          </a:blip>
          <a:srcRect/>
          <a:stretch/>
        </p:blipFill>
        <p:spPr>
          <a:xfrm>
            <a:off x="6966609" y="2546563"/>
            <a:ext cx="4059382" cy="3751428"/>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Entrada de lápiz 1">
                <a:extLst>
                  <a:ext uri="{FF2B5EF4-FFF2-40B4-BE49-F238E27FC236}">
                    <a16:creationId xmlns:a16="http://schemas.microsoft.com/office/drawing/2014/main" id="{30A72E1F-B582-24BE-77EF-DDA911BEFBDE}"/>
                  </a:ext>
                </a:extLst>
              </p14:cNvPr>
              <p14:cNvContentPartPr/>
              <p14:nvPr/>
            </p14:nvContentPartPr>
            <p14:xfrm>
              <a:off x="5284800" y="1671120"/>
              <a:ext cx="5528160" cy="2536560"/>
            </p14:xfrm>
          </p:contentPart>
        </mc:Choice>
        <mc:Fallback>
          <p:pic>
            <p:nvPicPr>
              <p:cNvPr id="2" name="Entrada de lápiz 1">
                <a:extLst>
                  <a:ext uri="{FF2B5EF4-FFF2-40B4-BE49-F238E27FC236}">
                    <a16:creationId xmlns:a16="http://schemas.microsoft.com/office/drawing/2014/main" id="{30A72E1F-B582-24BE-77EF-DDA911BEFBDE}"/>
                  </a:ext>
                </a:extLst>
              </p:cNvPr>
              <p:cNvPicPr/>
              <p:nvPr/>
            </p:nvPicPr>
            <p:blipFill>
              <a:blip r:embed="rId8"/>
              <a:stretch>
                <a:fillRect/>
              </a:stretch>
            </p:blipFill>
            <p:spPr>
              <a:xfrm>
                <a:off x="5275440" y="1661760"/>
                <a:ext cx="5546880" cy="255528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0"/>
          <p:cNvSpPr txBox="1">
            <a:spLocks noGrp="1"/>
          </p:cNvSpPr>
          <p:nvPr>
            <p:ph type="title"/>
          </p:nvPr>
        </p:nvSpPr>
        <p:spPr>
          <a:xfrm>
            <a:off x="710608" y="0"/>
            <a:ext cx="10515600" cy="113768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Data Science - ML – AI - DL</a:t>
            </a:r>
            <a:endParaRPr/>
          </a:p>
        </p:txBody>
      </p:sp>
      <p:pic>
        <p:nvPicPr>
          <p:cNvPr id="169" name="Google Shape;169;p10" descr="Data Science, AI, ML, Deep Learning, and Data Mining | AltexSoft"/>
          <p:cNvPicPr preferRelativeResize="0"/>
          <p:nvPr/>
        </p:nvPicPr>
        <p:blipFill rotWithShape="1">
          <a:blip r:embed="rId3">
            <a:alphaModFix/>
          </a:blip>
          <a:srcRect/>
          <a:stretch/>
        </p:blipFill>
        <p:spPr>
          <a:xfrm>
            <a:off x="1780374" y="1043874"/>
            <a:ext cx="8631251" cy="5197438"/>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A57286B4-8262-8B70-B325-FD78A122D8ED}"/>
                  </a:ext>
                </a:extLst>
              </p14:cNvPr>
              <p14:cNvContentPartPr/>
              <p14:nvPr/>
            </p14:nvContentPartPr>
            <p14:xfrm>
              <a:off x="4161600" y="1140840"/>
              <a:ext cx="7833960" cy="4122360"/>
            </p14:xfrm>
          </p:contentPart>
        </mc:Choice>
        <mc:Fallback>
          <p:pic>
            <p:nvPicPr>
              <p:cNvPr id="2" name="Entrada de lápiz 1">
                <a:extLst>
                  <a:ext uri="{FF2B5EF4-FFF2-40B4-BE49-F238E27FC236}">
                    <a16:creationId xmlns:a16="http://schemas.microsoft.com/office/drawing/2014/main" id="{A57286B4-8262-8B70-B325-FD78A122D8ED}"/>
                  </a:ext>
                </a:extLst>
              </p:cNvPr>
              <p:cNvPicPr/>
              <p:nvPr/>
            </p:nvPicPr>
            <p:blipFill>
              <a:blip r:embed="rId5"/>
              <a:stretch>
                <a:fillRect/>
              </a:stretch>
            </p:blipFill>
            <p:spPr>
              <a:xfrm>
                <a:off x="4152240" y="1131480"/>
                <a:ext cx="7852680" cy="414108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2"/>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 name="Google Shape;175;p12"/>
          <p:cNvSpPr txBox="1"/>
          <p:nvPr/>
        </p:nvSpPr>
        <p:spPr>
          <a:xfrm>
            <a:off x="433277" y="139991"/>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Tipos de Variables</a:t>
            </a:r>
            <a:endParaRPr sz="6000" b="0" i="0" u="none" strike="noStrike" cap="none">
              <a:solidFill>
                <a:schemeClr val="dk1"/>
              </a:solidFill>
              <a:latin typeface="Calibri"/>
              <a:ea typeface="Calibri"/>
              <a:cs typeface="Calibri"/>
              <a:sym typeface="Calibri"/>
            </a:endParaRPr>
          </a:p>
        </p:txBody>
      </p:sp>
      <p:pic>
        <p:nvPicPr>
          <p:cNvPr id="176" name="Google Shape;176;p12"/>
          <p:cNvPicPr preferRelativeResize="0"/>
          <p:nvPr/>
        </p:nvPicPr>
        <p:blipFill rotWithShape="1">
          <a:blip r:embed="rId3">
            <a:alphaModFix/>
          </a:blip>
          <a:srcRect t="5499" r="6643" b="6189"/>
          <a:stretch/>
        </p:blipFill>
        <p:spPr>
          <a:xfrm>
            <a:off x="5374268" y="1648187"/>
            <a:ext cx="6679509" cy="3561626"/>
          </a:xfrm>
          <a:prstGeom prst="rect">
            <a:avLst/>
          </a:prstGeom>
          <a:noFill/>
          <a:ln>
            <a:noFill/>
          </a:ln>
        </p:spPr>
      </p:pic>
      <p:sp>
        <p:nvSpPr>
          <p:cNvPr id="177" name="Google Shape;177;p12"/>
          <p:cNvSpPr txBox="1"/>
          <p:nvPr/>
        </p:nvSpPr>
        <p:spPr>
          <a:xfrm>
            <a:off x="202018" y="1591028"/>
            <a:ext cx="5489059"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rgbClr val="333333"/>
                </a:solidFill>
                <a:latin typeface="Open Sans"/>
                <a:ea typeface="Open Sans"/>
                <a:cs typeface="Open Sans"/>
                <a:sym typeface="Open Sans"/>
              </a:rPr>
              <a:t>Nominales:</a:t>
            </a:r>
            <a:endParaRPr/>
          </a:p>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Describen una determinada cualidad del sujeto, como podría ser: sexo, si juega a videojuegos, si usa gafas, etc. En ningún momento estos números representan ningún valor, sino que son tan solo una traducción de un texto a través de un código numérico. Por ejemplo: Podríamos asignar a los Hombres = 1 y Mujeres = 2. O en el caso de querer saber si el niño juega o no a videojuegos, podríamos utilizar un 1 cuando juega y 0 cuando no juega.</a:t>
            </a:r>
            <a:endParaRPr/>
          </a:p>
          <a:p>
            <a:pPr marL="0" marR="0" lvl="0" indent="0" algn="just" rtl="0">
              <a:spcBef>
                <a:spcPts val="0"/>
              </a:spcBef>
              <a:spcAft>
                <a:spcPts val="0"/>
              </a:spcAft>
              <a:buNone/>
            </a:pPr>
            <a:endParaRPr sz="1800" b="0" i="0" u="none" strike="noStrike" cap="none">
              <a:solidFill>
                <a:srgbClr val="333333"/>
              </a:solidFill>
              <a:latin typeface="Open Sans"/>
              <a:ea typeface="Open Sans"/>
              <a:cs typeface="Open Sans"/>
              <a:sym typeface="Open Sans"/>
            </a:endParaRPr>
          </a:p>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En las variables categóricas nominales, hablaremos de Dicotómicas o Binarias cuando tan solo dispongan que dos opciones posibles (SI/NO) y Politómicas cuando existan un número de opciones mayor a 2.</a:t>
            </a:r>
            <a:endParaRPr sz="1800" b="0" i="0" u="none" strike="noStrike" cap="none">
              <a:solidFill>
                <a:srgbClr val="333333"/>
              </a:solidFill>
              <a:latin typeface="Open Sans"/>
              <a:ea typeface="Open Sans"/>
              <a:cs typeface="Open Sans"/>
              <a:sym typeface="Open Sans"/>
            </a:endParaRPr>
          </a:p>
        </p:txBody>
      </p:sp>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E4C475F1-AB7E-3FA9-EDBC-56E5CF345596}"/>
                  </a:ext>
                </a:extLst>
              </p14:cNvPr>
              <p14:cNvContentPartPr/>
              <p14:nvPr/>
            </p14:nvContentPartPr>
            <p14:xfrm>
              <a:off x="5767200" y="983880"/>
              <a:ext cx="6424560" cy="4740120"/>
            </p14:xfrm>
          </p:contentPart>
        </mc:Choice>
        <mc:Fallback>
          <p:pic>
            <p:nvPicPr>
              <p:cNvPr id="2" name="Entrada de lápiz 1">
                <a:extLst>
                  <a:ext uri="{FF2B5EF4-FFF2-40B4-BE49-F238E27FC236}">
                    <a16:creationId xmlns:a16="http://schemas.microsoft.com/office/drawing/2014/main" id="{E4C475F1-AB7E-3FA9-EDBC-56E5CF345596}"/>
                  </a:ext>
                </a:extLst>
              </p:cNvPr>
              <p:cNvPicPr/>
              <p:nvPr/>
            </p:nvPicPr>
            <p:blipFill>
              <a:blip r:embed="rId5"/>
              <a:stretch>
                <a:fillRect/>
              </a:stretch>
            </p:blipFill>
            <p:spPr>
              <a:xfrm>
                <a:off x="5757840" y="974520"/>
                <a:ext cx="6443280" cy="475884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3"/>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 name="Google Shape;183;p13"/>
          <p:cNvSpPr txBox="1"/>
          <p:nvPr/>
        </p:nvSpPr>
        <p:spPr>
          <a:xfrm>
            <a:off x="433277" y="139991"/>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Tipos de Variables</a:t>
            </a:r>
            <a:endParaRPr sz="6000" b="0" i="0" u="none" strike="noStrike" cap="none">
              <a:solidFill>
                <a:schemeClr val="dk1"/>
              </a:solidFill>
              <a:latin typeface="Calibri"/>
              <a:ea typeface="Calibri"/>
              <a:cs typeface="Calibri"/>
              <a:sym typeface="Calibri"/>
            </a:endParaRPr>
          </a:p>
        </p:txBody>
      </p:sp>
      <p:pic>
        <p:nvPicPr>
          <p:cNvPr id="184" name="Google Shape;184;p13"/>
          <p:cNvPicPr preferRelativeResize="0"/>
          <p:nvPr/>
        </p:nvPicPr>
        <p:blipFill rotWithShape="1">
          <a:blip r:embed="rId3">
            <a:alphaModFix/>
          </a:blip>
          <a:srcRect t="5499" r="6643" b="6189"/>
          <a:stretch/>
        </p:blipFill>
        <p:spPr>
          <a:xfrm>
            <a:off x="5374268" y="1648187"/>
            <a:ext cx="6679509" cy="3561626"/>
          </a:xfrm>
          <a:prstGeom prst="rect">
            <a:avLst/>
          </a:prstGeom>
          <a:noFill/>
          <a:ln>
            <a:noFill/>
          </a:ln>
        </p:spPr>
      </p:pic>
      <p:sp>
        <p:nvSpPr>
          <p:cNvPr id="185" name="Google Shape;185;p13"/>
          <p:cNvSpPr txBox="1"/>
          <p:nvPr/>
        </p:nvSpPr>
        <p:spPr>
          <a:xfrm>
            <a:off x="202018" y="1984433"/>
            <a:ext cx="5489059"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rgbClr val="333333"/>
                </a:solidFill>
                <a:latin typeface="Open Sans"/>
                <a:ea typeface="Open Sans"/>
                <a:cs typeface="Open Sans"/>
                <a:sym typeface="Open Sans"/>
              </a:rPr>
              <a:t>Ordinales:</a:t>
            </a:r>
            <a:endParaRPr/>
          </a:p>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las variables categóricas también pueden ser representadas en escala "ordinal". Por ejemplo, si en lugar de querer saber exclusivamente si el niño juega o no a videojuegos deseásemos conocer un grado de tiempo podríamos ofrecerle las siguientes posibilidades de elección: nunca, rara ocasión, a veces, mucho, demasiado. En este segundo caso podríamos codificar las respuestas como 1,2,3,4,5 para cada una de las respuestas anteriores. </a:t>
            </a:r>
            <a:endParaRPr sz="1800" b="0" i="0" u="none" strike="noStrike" cap="none">
              <a:solidFill>
                <a:srgbClr val="333333"/>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4"/>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 name="Google Shape;191;p14"/>
          <p:cNvSpPr txBox="1"/>
          <p:nvPr/>
        </p:nvSpPr>
        <p:spPr>
          <a:xfrm>
            <a:off x="433277" y="139991"/>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Tipos de Variables</a:t>
            </a:r>
            <a:endParaRPr sz="6000" b="0" i="0" u="none" strike="noStrike" cap="none">
              <a:solidFill>
                <a:schemeClr val="dk1"/>
              </a:solidFill>
              <a:latin typeface="Calibri"/>
              <a:ea typeface="Calibri"/>
              <a:cs typeface="Calibri"/>
              <a:sym typeface="Calibri"/>
            </a:endParaRPr>
          </a:p>
        </p:txBody>
      </p:sp>
      <p:pic>
        <p:nvPicPr>
          <p:cNvPr id="192" name="Google Shape;192;p14"/>
          <p:cNvPicPr preferRelativeResize="0"/>
          <p:nvPr/>
        </p:nvPicPr>
        <p:blipFill rotWithShape="1">
          <a:blip r:embed="rId3">
            <a:alphaModFix/>
          </a:blip>
          <a:srcRect t="5499" r="6643" b="6189"/>
          <a:stretch/>
        </p:blipFill>
        <p:spPr>
          <a:xfrm>
            <a:off x="5374268" y="1648187"/>
            <a:ext cx="6679509" cy="3561626"/>
          </a:xfrm>
          <a:prstGeom prst="rect">
            <a:avLst/>
          </a:prstGeom>
          <a:noFill/>
          <a:ln>
            <a:noFill/>
          </a:ln>
        </p:spPr>
      </p:pic>
      <p:sp>
        <p:nvSpPr>
          <p:cNvPr id="193" name="Google Shape;193;p14"/>
          <p:cNvSpPr txBox="1"/>
          <p:nvPr/>
        </p:nvSpPr>
        <p:spPr>
          <a:xfrm>
            <a:off x="202018" y="1465554"/>
            <a:ext cx="5489059"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rgbClr val="333333"/>
                </a:solidFill>
                <a:latin typeface="Open Sans"/>
                <a:ea typeface="Open Sans"/>
                <a:cs typeface="Open Sans"/>
                <a:sym typeface="Open Sans"/>
              </a:rPr>
              <a:t>Continuas:</a:t>
            </a:r>
            <a:endParaRPr/>
          </a:p>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En este caso, los números si que poseen el valor que representan. Aunque veremos que en algunas ocasiones estas variables pueden ser agrupadas en "rangos". Si tienes en algún momento dudas sobre si una determinada variable debe ser representada como numérica o categórica te recomiendo que te hagas esta pregunta: ¿La mitad del valor realmente significa su mitad en el significado?, por ejemplo si el sujeto A posee un punto próximo de convergencia de 6 cm y el sujeto B de 12 cm, lo cierto es que A posee exactamente la mitad del valor que B. Sin embargo, en el caso de cuanto jugaba el niño a videojuegos, el valor de variable ordinal 2 no supone que el niño juegue exactamente la mitad que el valor 4.</a:t>
            </a:r>
            <a:endParaRPr sz="1800" b="0" i="0" u="none" strike="noStrike" cap="none">
              <a:solidFill>
                <a:srgbClr val="333333"/>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5"/>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Google Shape;199;p15"/>
          <p:cNvSpPr txBox="1"/>
          <p:nvPr/>
        </p:nvSpPr>
        <p:spPr>
          <a:xfrm>
            <a:off x="433277" y="139991"/>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Tipos de Variables</a:t>
            </a:r>
            <a:endParaRPr sz="6000" b="0" i="0" u="none" strike="noStrike" cap="none">
              <a:solidFill>
                <a:schemeClr val="dk1"/>
              </a:solidFill>
              <a:latin typeface="Calibri"/>
              <a:ea typeface="Calibri"/>
              <a:cs typeface="Calibri"/>
              <a:sym typeface="Calibri"/>
            </a:endParaRPr>
          </a:p>
        </p:txBody>
      </p:sp>
      <p:pic>
        <p:nvPicPr>
          <p:cNvPr id="200" name="Google Shape;200;p15"/>
          <p:cNvPicPr preferRelativeResize="0"/>
          <p:nvPr/>
        </p:nvPicPr>
        <p:blipFill rotWithShape="1">
          <a:blip r:embed="rId3">
            <a:alphaModFix/>
          </a:blip>
          <a:srcRect t="5499" r="6643" b="6189"/>
          <a:stretch/>
        </p:blipFill>
        <p:spPr>
          <a:xfrm>
            <a:off x="5374268" y="1648187"/>
            <a:ext cx="6679509" cy="3561626"/>
          </a:xfrm>
          <a:prstGeom prst="rect">
            <a:avLst/>
          </a:prstGeom>
          <a:noFill/>
          <a:ln>
            <a:noFill/>
          </a:ln>
        </p:spPr>
      </p:pic>
      <p:sp>
        <p:nvSpPr>
          <p:cNvPr id="201" name="Google Shape;201;p15"/>
          <p:cNvSpPr txBox="1"/>
          <p:nvPr/>
        </p:nvSpPr>
        <p:spPr>
          <a:xfrm>
            <a:off x="202018" y="2407451"/>
            <a:ext cx="5489059"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rgbClr val="333333"/>
                </a:solidFill>
                <a:latin typeface="Open Sans"/>
                <a:ea typeface="Open Sans"/>
                <a:cs typeface="Open Sans"/>
                <a:sym typeface="Open Sans"/>
              </a:rPr>
              <a:t>Discretas:</a:t>
            </a:r>
            <a:endParaRPr/>
          </a:p>
          <a:p>
            <a:pPr marL="0" marR="0" lvl="0" indent="0" algn="just" rtl="0">
              <a:spcBef>
                <a:spcPts val="0"/>
              </a:spcBef>
              <a:spcAft>
                <a:spcPts val="0"/>
              </a:spcAft>
              <a:buNone/>
            </a:pPr>
            <a:r>
              <a:rPr lang="en-US" sz="1800" b="0" i="0" u="none" strike="noStrike" cap="none">
                <a:solidFill>
                  <a:srgbClr val="4D5156"/>
                </a:solidFill>
                <a:latin typeface="arial"/>
                <a:ea typeface="arial"/>
                <a:cs typeface="arial"/>
                <a:sym typeface="arial"/>
              </a:rPr>
              <a:t>Una variable discreta es una variable que no puede tomar algunos valores dentro de un mínimo conjunto numerable, quiere decir, no acepta cualquier valor, únicamente aquellos que pertenecen al conjunto.</a:t>
            </a:r>
            <a:endParaRPr sz="1800" b="0" i="0" u="none" strike="noStrike" cap="none">
              <a:solidFill>
                <a:srgbClr val="333333"/>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 name="Google Shape;207;p16"/>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KDD</a:t>
            </a:r>
            <a:endParaRPr/>
          </a:p>
        </p:txBody>
      </p:sp>
      <p:sp>
        <p:nvSpPr>
          <p:cNvPr id="208" name="Google Shape;208;p16"/>
          <p:cNvSpPr txBox="1"/>
          <p:nvPr/>
        </p:nvSpPr>
        <p:spPr>
          <a:xfrm>
            <a:off x="506819" y="1472609"/>
            <a:ext cx="4603898" cy="39703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Cuando hablamos de grandes cantidades de datos, el Descubrimiento de Conocimiento en Bases de Datos o KDD se refiere al proceso de identificar patrones válidos, novedosos, potencialmente útiles y principalmente entendibles.</a:t>
            </a:r>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Es probable que no hayas escuchado anteriormente el concepto de KDD. También es probable que te suene más conocido el término Minería de Datos, ¿cierto? Sin embargo, la Minería de Datos es solamente uno de los pasos en ese camino más amplio hacia el descubrimiento del conocimiento latente en tus datos.</a:t>
            </a:r>
            <a:endParaRPr/>
          </a:p>
        </p:txBody>
      </p:sp>
      <p:pic>
        <p:nvPicPr>
          <p:cNvPr id="209" name="Google Shape;209;p16"/>
          <p:cNvPicPr preferRelativeResize="0"/>
          <p:nvPr/>
        </p:nvPicPr>
        <p:blipFill rotWithShape="1">
          <a:blip r:embed="rId3">
            <a:alphaModFix/>
          </a:blip>
          <a:srcRect/>
          <a:stretch/>
        </p:blipFill>
        <p:spPr>
          <a:xfrm>
            <a:off x="5468679" y="1794167"/>
            <a:ext cx="6345518" cy="334941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485BDC68-8198-3A1A-AA5A-D92834FACE19}"/>
                  </a:ext>
                </a:extLst>
              </p14:cNvPr>
              <p14:cNvContentPartPr/>
              <p14:nvPr/>
            </p14:nvContentPartPr>
            <p14:xfrm>
              <a:off x="6382440" y="1885680"/>
              <a:ext cx="5207040" cy="3078720"/>
            </p14:xfrm>
          </p:contentPart>
        </mc:Choice>
        <mc:Fallback>
          <p:pic>
            <p:nvPicPr>
              <p:cNvPr id="2" name="Entrada de lápiz 1">
                <a:extLst>
                  <a:ext uri="{FF2B5EF4-FFF2-40B4-BE49-F238E27FC236}">
                    <a16:creationId xmlns:a16="http://schemas.microsoft.com/office/drawing/2014/main" id="{485BDC68-8198-3A1A-AA5A-D92834FACE19}"/>
                  </a:ext>
                </a:extLst>
              </p:cNvPr>
              <p:cNvPicPr/>
              <p:nvPr/>
            </p:nvPicPr>
            <p:blipFill>
              <a:blip r:embed="rId5"/>
              <a:stretch>
                <a:fillRect/>
              </a:stretch>
            </p:blipFill>
            <p:spPr>
              <a:xfrm>
                <a:off x="6373080" y="1876320"/>
                <a:ext cx="5225760" cy="309744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7"/>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 name="Google Shape;215;p17"/>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Paso del KDD</a:t>
            </a:r>
            <a:endParaRPr/>
          </a:p>
        </p:txBody>
      </p:sp>
      <p:sp>
        <p:nvSpPr>
          <p:cNvPr id="216" name="Google Shape;216;p17"/>
          <p:cNvSpPr txBox="1"/>
          <p:nvPr/>
        </p:nvSpPr>
        <p:spPr>
          <a:xfrm>
            <a:off x="609039" y="1807146"/>
            <a:ext cx="5495995"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Comprensión del dominio del estudio y establecimiento de objetivos</a:t>
            </a:r>
            <a:endParaRPr sz="1800" b="1" i="0" u="none" strike="noStrike" cap="none">
              <a:solidFill>
                <a:schemeClr val="dk1"/>
              </a:solidFill>
              <a:highlight>
                <a:srgbClr val="FFFF00"/>
              </a:highlight>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Desarrollo de un entendimiento sobre el dominio</a:t>
            </a:r>
            <a:endParaRPr sz="1800" b="0" i="0" u="none" strike="noStrike" cap="none">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Descubrimiento de conocimiento previo que sea relevante</a:t>
            </a:r>
            <a:endParaRPr sz="1800" b="0" i="0" u="none" strike="noStrike" cap="none">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Definición del objetivo del KDD</a:t>
            </a:r>
            <a:endParaRPr sz="18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Como en cualquier tipo de investigación, es fundamental tener muy claros los límites y objetivos de lo que pretendemos. Es muy fácil perder el rumbo en el océano infinito de datos a nuestra disposición.</a:t>
            </a:r>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17" name="Google Shape;217;p17" descr="Icono&#10;&#10;Descripción generada automáticamente"/>
          <p:cNvPicPr preferRelativeResize="0"/>
          <p:nvPr/>
        </p:nvPicPr>
        <p:blipFill rotWithShape="1">
          <a:blip r:embed="rId3">
            <a:alphaModFix/>
          </a:blip>
          <a:srcRect/>
          <a:stretch/>
        </p:blipFill>
        <p:spPr>
          <a:xfrm>
            <a:off x="6796668" y="1137424"/>
            <a:ext cx="3951248" cy="39512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8"/>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 name="Google Shape;223;p18"/>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Paso del KDD</a:t>
            </a:r>
            <a:endParaRPr/>
          </a:p>
        </p:txBody>
      </p:sp>
      <p:sp>
        <p:nvSpPr>
          <p:cNvPr id="224" name="Google Shape;224;p18"/>
          <p:cNvSpPr txBox="1"/>
          <p:nvPr/>
        </p:nvSpPr>
        <p:spPr>
          <a:xfrm>
            <a:off x="1008624" y="1500487"/>
            <a:ext cx="4603898" cy="39703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Creación de un set de datos (dataset) objetivo</a:t>
            </a:r>
            <a:endParaRPr sz="1800" b="1" i="0" u="none" strike="noStrike" cap="none">
              <a:solidFill>
                <a:schemeClr val="dk1"/>
              </a:solidFill>
              <a:highlight>
                <a:srgbClr val="FFFF00"/>
              </a:highlight>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Selección e integración de los datos objetivo provenientes de fuentes múltiples y heterogéneas.</a:t>
            </a:r>
            <a:endParaRPr sz="18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Los datos que necesitamos están ahí afuera. Datos relevantes al dominio y objetivos de nuestro estudio pueden existir, por ejemplo, en bases de datos relacionales, colecciones de documentos, correos electrónicos, fotografías, clips de vídeo, bases de datos de procesos, bases de datos de transacciones de clientes, registros web, o web logs, etc.</a:t>
            </a:r>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25" name="Google Shape;225;p18" descr="Icono&#10;&#10;Descripción generada automáticamente"/>
          <p:cNvPicPr preferRelativeResize="0"/>
          <p:nvPr/>
        </p:nvPicPr>
        <p:blipFill rotWithShape="1">
          <a:blip r:embed="rId3">
            <a:alphaModFix/>
          </a:blip>
          <a:srcRect/>
          <a:stretch/>
        </p:blipFill>
        <p:spPr>
          <a:xfrm>
            <a:off x="6378498" y="988741"/>
            <a:ext cx="4295078" cy="43043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9"/>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 name="Google Shape;231;p19"/>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Paso del KDD</a:t>
            </a:r>
            <a:endParaRPr/>
          </a:p>
        </p:txBody>
      </p:sp>
      <p:sp>
        <p:nvSpPr>
          <p:cNvPr id="232" name="Google Shape;232;p19"/>
          <p:cNvSpPr txBox="1"/>
          <p:nvPr/>
        </p:nvSpPr>
        <p:spPr>
          <a:xfrm>
            <a:off x="516112" y="1918658"/>
            <a:ext cx="4603898"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Limpieza y Procesamiento de datos</a:t>
            </a:r>
            <a:endParaRPr sz="1800" b="1" i="0" u="none" strike="noStrike" cap="none">
              <a:solidFill>
                <a:schemeClr val="dk1"/>
              </a:solidFill>
              <a:highlight>
                <a:srgbClr val="FFFF00"/>
              </a:highlight>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Eliminación de ruido y datos aislados o outliers.</a:t>
            </a:r>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Uso del conocimiento previo para eliminar las inconsistencias y los duplicados.</a:t>
            </a:r>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Escogencia y uso de estrategias para manejar la información faltante en los datasets.</a:t>
            </a:r>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33" name="Google Shape;233;p19" descr="Imagen que contiene Dibujo de ingeniería&#10;&#10;Descripción generada automáticamente"/>
          <p:cNvPicPr preferRelativeResize="0"/>
          <p:nvPr/>
        </p:nvPicPr>
        <p:blipFill rotWithShape="1">
          <a:blip r:embed="rId3">
            <a:alphaModFix/>
          </a:blip>
          <a:srcRect/>
          <a:stretch/>
        </p:blipFill>
        <p:spPr>
          <a:xfrm>
            <a:off x="5941741" y="1053790"/>
            <a:ext cx="4527395" cy="45273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2"/>
          <p:cNvSpPr txBox="1"/>
          <p:nvPr/>
        </p:nvSpPr>
        <p:spPr>
          <a:xfrm>
            <a:off x="221511" y="108135"/>
            <a:ext cx="10515600" cy="1325563"/>
          </a:xfrm>
          <a:prstGeom prst="rect">
            <a:avLst/>
          </a:prstGeom>
          <a:noFill/>
          <a:ln>
            <a:noFill/>
          </a:ln>
        </p:spPr>
        <p:txBody>
          <a:bodyPr spcFirstLastPara="1" wrap="square" lIns="91425" tIns="45700" rIns="91425" bIns="45700" anchor="b" anchorCtr="0">
            <a:normAutofit fontScale="92500"/>
          </a:bodyPr>
          <a:lstStyle/>
          <a:p>
            <a:pPr marL="0" marR="0" lvl="0" indent="0" algn="ctr" rtl="0">
              <a:lnSpc>
                <a:spcPct val="90000"/>
              </a:lnSpc>
              <a:spcBef>
                <a:spcPts val="0"/>
              </a:spcBef>
              <a:spcAft>
                <a:spcPts val="0"/>
              </a:spcAft>
              <a:buClr>
                <a:schemeClr val="dk1"/>
              </a:buClr>
              <a:buSzPct val="100000"/>
              <a:buFont typeface="Calibri"/>
              <a:buNone/>
            </a:pPr>
            <a:r>
              <a:rPr lang="en-US" sz="6000" b="0" i="0" u="none" strike="noStrike" cap="none">
                <a:solidFill>
                  <a:schemeClr val="dk1"/>
                </a:solidFill>
                <a:latin typeface="Calibri"/>
                <a:ea typeface="Calibri"/>
                <a:cs typeface="Calibri"/>
                <a:sym typeface="Calibri"/>
              </a:rPr>
              <a:t>Distribución de Temáticas del Curso</a:t>
            </a:r>
            <a:endParaRPr sz="6000" b="0" i="0" u="none" strike="noStrike" cap="none">
              <a:solidFill>
                <a:schemeClr val="dk1"/>
              </a:solidFill>
              <a:latin typeface="Calibri"/>
              <a:ea typeface="Calibri"/>
              <a:cs typeface="Calibri"/>
              <a:sym typeface="Calibri"/>
            </a:endParaRPr>
          </a:p>
        </p:txBody>
      </p:sp>
      <p:sp>
        <p:nvSpPr>
          <p:cNvPr id="98" name="Google Shape;98;p2"/>
          <p:cNvSpPr txBox="1"/>
          <p:nvPr/>
        </p:nvSpPr>
        <p:spPr>
          <a:xfrm>
            <a:off x="606760" y="1891899"/>
            <a:ext cx="10627297" cy="353943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3200"/>
              <a:buFont typeface="Calibri"/>
              <a:buAutoNum type="arabicPeriod"/>
            </a:pPr>
            <a:r>
              <a:rPr lang="en-US" sz="3200" b="0" i="0" u="none" strike="noStrike" cap="none">
                <a:solidFill>
                  <a:schemeClr val="dk1"/>
                </a:solidFill>
                <a:latin typeface="Calibri"/>
                <a:ea typeface="Calibri"/>
                <a:cs typeface="Calibri"/>
                <a:sym typeface="Calibri"/>
              </a:rPr>
              <a:t>Introducción al análisis de datos y tipos de análisis</a:t>
            </a:r>
            <a:endParaRPr/>
          </a:p>
          <a:p>
            <a:pPr marL="342900" marR="0" lvl="0" indent="-342900" algn="just" rtl="0">
              <a:spcBef>
                <a:spcPts val="0"/>
              </a:spcBef>
              <a:spcAft>
                <a:spcPts val="0"/>
              </a:spcAft>
              <a:buClr>
                <a:schemeClr val="dk1"/>
              </a:buClr>
              <a:buSzPts val="3200"/>
              <a:buFont typeface="Calibri"/>
              <a:buAutoNum type="arabicPeriod"/>
            </a:pPr>
            <a:r>
              <a:rPr lang="en-US" sz="3200" b="0" i="0" u="none" strike="noStrike" cap="none">
                <a:solidFill>
                  <a:schemeClr val="dk1"/>
                </a:solidFill>
                <a:latin typeface="Calibri"/>
                <a:ea typeface="Calibri"/>
                <a:cs typeface="Calibri"/>
                <a:sym typeface="Calibri"/>
              </a:rPr>
              <a:t>Introducción a Python y sus herramientas</a:t>
            </a:r>
            <a:endParaRPr/>
          </a:p>
          <a:p>
            <a:pPr marL="342900" marR="0" lvl="0" indent="-342900" algn="just" rtl="0">
              <a:spcBef>
                <a:spcPts val="0"/>
              </a:spcBef>
              <a:spcAft>
                <a:spcPts val="0"/>
              </a:spcAft>
              <a:buClr>
                <a:schemeClr val="dk1"/>
              </a:buClr>
              <a:buSzPts val="3200"/>
              <a:buFont typeface="Calibri"/>
              <a:buAutoNum type="arabicPeriod"/>
            </a:pPr>
            <a:r>
              <a:rPr lang="en-US" sz="3200" b="0" i="0" u="none" strike="noStrike" cap="none">
                <a:solidFill>
                  <a:schemeClr val="dk1"/>
                </a:solidFill>
                <a:latin typeface="Calibri"/>
                <a:ea typeface="Calibri"/>
                <a:cs typeface="Calibri"/>
                <a:sym typeface="Calibri"/>
              </a:rPr>
              <a:t>Manipulación y transformación de datos</a:t>
            </a:r>
            <a:endParaRPr/>
          </a:p>
          <a:p>
            <a:pPr marL="342900" marR="0" lvl="0" indent="-342900" algn="just" rtl="0">
              <a:spcBef>
                <a:spcPts val="0"/>
              </a:spcBef>
              <a:spcAft>
                <a:spcPts val="0"/>
              </a:spcAft>
              <a:buClr>
                <a:schemeClr val="dk1"/>
              </a:buClr>
              <a:buSzPts val="3200"/>
              <a:buFont typeface="Calibri"/>
              <a:buAutoNum type="arabicPeriod"/>
            </a:pPr>
            <a:r>
              <a:rPr lang="en-US" sz="3200" b="0" i="0" u="none" strike="noStrike" cap="none">
                <a:solidFill>
                  <a:schemeClr val="dk1"/>
                </a:solidFill>
                <a:latin typeface="Calibri"/>
                <a:ea typeface="Calibri"/>
                <a:cs typeface="Calibri"/>
                <a:sym typeface="Calibri"/>
              </a:rPr>
              <a:t>Limpieza de datos</a:t>
            </a:r>
            <a:endParaRPr/>
          </a:p>
          <a:p>
            <a:pPr marL="342900" marR="0" lvl="0" indent="-342900" algn="just" rtl="0">
              <a:spcBef>
                <a:spcPts val="0"/>
              </a:spcBef>
              <a:spcAft>
                <a:spcPts val="0"/>
              </a:spcAft>
              <a:buClr>
                <a:schemeClr val="dk1"/>
              </a:buClr>
              <a:buSzPts val="3200"/>
              <a:buFont typeface="Calibri"/>
              <a:buAutoNum type="arabicPeriod"/>
            </a:pPr>
            <a:r>
              <a:rPr lang="en-US" sz="3200" b="0" i="0" u="none" strike="noStrike" cap="none">
                <a:solidFill>
                  <a:schemeClr val="dk1"/>
                </a:solidFill>
                <a:latin typeface="Calibri"/>
                <a:ea typeface="Calibri"/>
                <a:cs typeface="Calibri"/>
                <a:sym typeface="Calibri"/>
              </a:rPr>
              <a:t>Análisis exploratorio descriptivo</a:t>
            </a:r>
            <a:endParaRPr/>
          </a:p>
          <a:p>
            <a:pPr marL="342900" marR="0" lvl="0" indent="-342900" algn="just" rtl="0">
              <a:spcBef>
                <a:spcPts val="0"/>
              </a:spcBef>
              <a:spcAft>
                <a:spcPts val="0"/>
              </a:spcAft>
              <a:buClr>
                <a:schemeClr val="dk1"/>
              </a:buClr>
              <a:buSzPts val="3200"/>
              <a:buFont typeface="Calibri"/>
              <a:buAutoNum type="arabicPeriod"/>
            </a:pPr>
            <a:r>
              <a:rPr lang="en-US" sz="3200" b="0" i="0" u="none" strike="noStrike" cap="none">
                <a:solidFill>
                  <a:schemeClr val="dk1"/>
                </a:solidFill>
                <a:latin typeface="Calibri"/>
                <a:ea typeface="Calibri"/>
                <a:cs typeface="Calibri"/>
                <a:sym typeface="Calibri"/>
              </a:rPr>
              <a:t>Estadísticas descriptivas para análisis</a:t>
            </a:r>
            <a:endParaRPr/>
          </a:p>
          <a:p>
            <a:pPr marL="342900" marR="0" lvl="0" indent="-342900" algn="just" rtl="0">
              <a:spcBef>
                <a:spcPts val="0"/>
              </a:spcBef>
              <a:spcAft>
                <a:spcPts val="0"/>
              </a:spcAft>
              <a:buClr>
                <a:schemeClr val="dk1"/>
              </a:buClr>
              <a:buSzPts val="3200"/>
              <a:buFont typeface="Calibri"/>
              <a:buAutoNum type="arabicPeriod"/>
            </a:pPr>
            <a:r>
              <a:rPr lang="en-US" sz="3200" b="0" i="0" u="none" strike="noStrike" cap="none">
                <a:solidFill>
                  <a:schemeClr val="dk1"/>
                </a:solidFill>
                <a:latin typeface="Calibri"/>
                <a:ea typeface="Calibri"/>
                <a:cs typeface="Calibri"/>
                <a:sym typeface="Calibri"/>
              </a:rPr>
              <a:t>Caso final completo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 name="Google Shape;239;p20"/>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Paso del KDD</a:t>
            </a:r>
            <a:endParaRPr/>
          </a:p>
        </p:txBody>
      </p:sp>
      <p:sp>
        <p:nvSpPr>
          <p:cNvPr id="240" name="Google Shape;240;p20"/>
          <p:cNvSpPr txBox="1"/>
          <p:nvPr/>
        </p:nvSpPr>
        <p:spPr>
          <a:xfrm>
            <a:off x="516112" y="1918658"/>
            <a:ext cx="4603898"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Minería de Datos</a:t>
            </a: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¡Y por fin llegamos a la Minería de Datos!</a:t>
            </a:r>
            <a:endParaRPr sz="18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Cuando “minamos” en realidad lo que hacemos es convertirnos en exploradores. Nos adentramos en la inmensidad de los datos y descubrimos poco a poco los patrones o modelos presentes en ellos; las relaciones.</a:t>
            </a:r>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Y en esta exploración, una de nuestras herramientas más útiles son los algoritmos.</a:t>
            </a:r>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41" name="Google Shape;241;p20"/>
          <p:cNvPicPr preferRelativeResize="0"/>
          <p:nvPr/>
        </p:nvPicPr>
        <p:blipFill rotWithShape="1">
          <a:blip r:embed="rId3">
            <a:alphaModFix/>
          </a:blip>
          <a:srcRect/>
          <a:stretch/>
        </p:blipFill>
        <p:spPr>
          <a:xfrm>
            <a:off x="5718717" y="932985"/>
            <a:ext cx="5140712" cy="51314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1"/>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 name="Google Shape;247;p21"/>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Paso del KDD</a:t>
            </a:r>
            <a:endParaRPr/>
          </a:p>
        </p:txBody>
      </p:sp>
      <p:sp>
        <p:nvSpPr>
          <p:cNvPr id="248" name="Google Shape;248;p21"/>
          <p:cNvSpPr txBox="1"/>
          <p:nvPr/>
        </p:nvSpPr>
        <p:spPr>
          <a:xfrm>
            <a:off x="534697" y="1481902"/>
            <a:ext cx="4603898"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Interpretación de los patrones minados</a:t>
            </a: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Es importante que comprendamos la diferencia entre dos términos clave:</a:t>
            </a:r>
            <a:endParaRPr sz="1800" b="0" i="0" u="none" strike="noStrike" cap="none">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Patrones: son estructuras locales que hacen declaraciones sólo sobre un espacio restringido por variables. Esto tiene aplicaciones importantes en detección de anomalías como la detección de faltas en procesos industriales o de fraudes en el sistema bancario.</a:t>
            </a:r>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Modelos: son estructuras globales que hacen declaraciones sobre cualquier punto en el espacio de medición. Por ejemplo, los modelos pueden predecir el valor de alguna otra variable.</a:t>
            </a:r>
            <a:endParaRPr/>
          </a:p>
        </p:txBody>
      </p:sp>
      <p:pic>
        <p:nvPicPr>
          <p:cNvPr id="249" name="Google Shape;249;p21"/>
          <p:cNvPicPr preferRelativeResize="0"/>
          <p:nvPr/>
        </p:nvPicPr>
        <p:blipFill rotWithShape="1">
          <a:blip r:embed="rId3">
            <a:alphaModFix/>
          </a:blip>
          <a:srcRect/>
          <a:stretch/>
        </p:blipFill>
        <p:spPr>
          <a:xfrm>
            <a:off x="5746595" y="951571"/>
            <a:ext cx="4871224" cy="48712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2"/>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 name="Google Shape;255;p22"/>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Paso del KDD</a:t>
            </a:r>
            <a:endParaRPr/>
          </a:p>
        </p:txBody>
      </p:sp>
      <p:sp>
        <p:nvSpPr>
          <p:cNvPr id="256" name="Google Shape;256;p22"/>
          <p:cNvSpPr txBox="1"/>
          <p:nvPr/>
        </p:nvSpPr>
        <p:spPr>
          <a:xfrm>
            <a:off x="571868" y="2253195"/>
            <a:ext cx="4603898"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Utilización del conocimiento descubierto</a:t>
            </a:r>
            <a:endParaRPr sz="1800" b="1" i="0" u="none" strike="noStrike" cap="none">
              <a:solidFill>
                <a:schemeClr val="dk1"/>
              </a:solidFill>
              <a:highlight>
                <a:srgbClr val="00FF00"/>
              </a:highlight>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¡Bingo! Descubrimos el conocimiento oculto en nuestros datos. Ahora es el momento de usar ese conocimiento para tomar mejores decisiones.</a:t>
            </a:r>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p:txBody>
      </p:sp>
      <p:pic>
        <p:nvPicPr>
          <p:cNvPr id="257" name="Google Shape;257;p22" descr="Imagen que contiene Icono&#10;&#10;Descripción generada automáticamente"/>
          <p:cNvPicPr preferRelativeResize="0"/>
          <p:nvPr/>
        </p:nvPicPr>
        <p:blipFill rotWithShape="1">
          <a:blip r:embed="rId3">
            <a:alphaModFix/>
          </a:blip>
          <a:srcRect/>
          <a:stretch/>
        </p:blipFill>
        <p:spPr>
          <a:xfrm>
            <a:off x="5365595" y="319668"/>
            <a:ext cx="5623931" cy="56239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3"/>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 name="Google Shape;263;p23"/>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CRISP-DM</a:t>
            </a:r>
            <a:endParaRPr/>
          </a:p>
        </p:txBody>
      </p:sp>
      <p:sp>
        <p:nvSpPr>
          <p:cNvPr id="264" name="Google Shape;264;p23"/>
          <p:cNvSpPr txBox="1"/>
          <p:nvPr/>
        </p:nvSpPr>
        <p:spPr>
          <a:xfrm>
            <a:off x="627624" y="1546951"/>
            <a:ext cx="4603898"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CRISP-DM (Cross Industry Standard Process for Data Mining) proporciona una descripción normalizada del ciclo de vida de un proyecto estándar de análisis de datos, de forma análoga a como se hace en la ingeniería del software con los modelos de ciclo de vida de desarrollo de software. El modelo CRISP-DM cubre las fases de un proyecto, sus tareas respectivas, y las relaciones entre estas tareas. En este nivel de descripción no es posible identificar todas las relaciones; las relaciones podrían existir entre cualquier tarea según los objetivos, el contexto, y el interés del usuario sobre los datos.</a:t>
            </a:r>
            <a:endParaRPr sz="18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p:txBody>
      </p:sp>
      <p:pic>
        <p:nvPicPr>
          <p:cNvPr id="265" name="Google Shape;265;p23" descr="Diagrama&#10;&#10;Descripción generada automáticamente"/>
          <p:cNvPicPr preferRelativeResize="0"/>
          <p:nvPr/>
        </p:nvPicPr>
        <p:blipFill rotWithShape="1">
          <a:blip r:embed="rId3">
            <a:alphaModFix/>
          </a:blip>
          <a:srcRect/>
          <a:stretch/>
        </p:blipFill>
        <p:spPr>
          <a:xfrm>
            <a:off x="6023863" y="1236530"/>
            <a:ext cx="4524152" cy="4508986"/>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54DC129B-0D59-DB06-B990-5E8271DAB0FF}"/>
                  </a:ext>
                </a:extLst>
              </p14:cNvPr>
              <p14:cNvContentPartPr/>
              <p14:nvPr/>
            </p14:nvContentPartPr>
            <p14:xfrm>
              <a:off x="495720" y="837720"/>
              <a:ext cx="10967760" cy="4700160"/>
            </p14:xfrm>
          </p:contentPart>
        </mc:Choice>
        <mc:Fallback>
          <p:pic>
            <p:nvPicPr>
              <p:cNvPr id="2" name="Entrada de lápiz 1">
                <a:extLst>
                  <a:ext uri="{FF2B5EF4-FFF2-40B4-BE49-F238E27FC236}">
                    <a16:creationId xmlns:a16="http://schemas.microsoft.com/office/drawing/2014/main" id="{54DC129B-0D59-DB06-B990-5E8271DAB0FF}"/>
                  </a:ext>
                </a:extLst>
              </p:cNvPr>
              <p:cNvPicPr/>
              <p:nvPr/>
            </p:nvPicPr>
            <p:blipFill>
              <a:blip r:embed="rId5"/>
              <a:stretch>
                <a:fillRect/>
              </a:stretch>
            </p:blipFill>
            <p:spPr>
              <a:xfrm>
                <a:off x="486360" y="828360"/>
                <a:ext cx="10986480" cy="471888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4"/>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 name="Google Shape;271;p24"/>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CRISP-DM</a:t>
            </a:r>
            <a:endParaRPr/>
          </a:p>
        </p:txBody>
      </p:sp>
      <p:sp>
        <p:nvSpPr>
          <p:cNvPr id="272" name="Google Shape;272;p24"/>
          <p:cNvSpPr txBox="1"/>
          <p:nvPr/>
        </p:nvSpPr>
        <p:spPr>
          <a:xfrm>
            <a:off x="646209" y="1760683"/>
            <a:ext cx="4603898"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Fase I. Business Understanding. Definición de necesidades del cliente (comprensión del negocio)</a:t>
            </a: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Esta fase inicial se enfoca en la comprensión de los objetivos de proyecto. Después se convierte este conocimiento de los datos en la definición de un problema de minería de datos y en un plan preliminar diseñado para alcanzar los objetivos.</a:t>
            </a:r>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p:txBody>
      </p:sp>
      <p:pic>
        <p:nvPicPr>
          <p:cNvPr id="273" name="Google Shape;273;p24" descr="Icono&#10;&#10;Descripción generada automáticamente"/>
          <p:cNvPicPr preferRelativeResize="0"/>
          <p:nvPr/>
        </p:nvPicPr>
        <p:blipFill rotWithShape="1">
          <a:blip r:embed="rId3">
            <a:alphaModFix/>
          </a:blip>
          <a:srcRect/>
          <a:stretch/>
        </p:blipFill>
        <p:spPr>
          <a:xfrm>
            <a:off x="5895278" y="905107"/>
            <a:ext cx="4731834" cy="4741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 name="Google Shape;279;p25"/>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CRISP-DM</a:t>
            </a:r>
            <a:endParaRPr/>
          </a:p>
        </p:txBody>
      </p:sp>
      <p:sp>
        <p:nvSpPr>
          <p:cNvPr id="280" name="Google Shape;280;p25"/>
          <p:cNvSpPr txBox="1"/>
          <p:nvPr/>
        </p:nvSpPr>
        <p:spPr>
          <a:xfrm>
            <a:off x="646209" y="1760683"/>
            <a:ext cx="4603898"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Fase II. Data Understanding. Estudio y comprensión de los datos</a:t>
            </a: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La fase de entendimiento de datos comienza con la colección de datos inicial y continúa con las actividades que permiten familiarizarse con los datos, identificar los problemas de calidad, descubrir conocimiento preliminar sobre los datos, y/o descubrir subconjuntos interesantes para formar hipótesis en cuanto a la información oculta.</a:t>
            </a:r>
            <a:endParaRPr/>
          </a:p>
        </p:txBody>
      </p:sp>
      <p:pic>
        <p:nvPicPr>
          <p:cNvPr id="281" name="Google Shape;281;p25" descr="Icono&#10;&#10;Descripción generada automáticamente"/>
          <p:cNvPicPr preferRelativeResize="0"/>
          <p:nvPr/>
        </p:nvPicPr>
        <p:blipFill rotWithShape="1">
          <a:blip r:embed="rId3">
            <a:alphaModFix/>
          </a:blip>
          <a:srcRect/>
          <a:stretch/>
        </p:blipFill>
        <p:spPr>
          <a:xfrm>
            <a:off x="5774473" y="1044498"/>
            <a:ext cx="4759712" cy="47597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 name="Google Shape;287;p26"/>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CRISP-DM</a:t>
            </a:r>
            <a:endParaRPr/>
          </a:p>
        </p:txBody>
      </p:sp>
      <p:sp>
        <p:nvSpPr>
          <p:cNvPr id="288" name="Google Shape;288;p26"/>
          <p:cNvSpPr txBox="1"/>
          <p:nvPr/>
        </p:nvSpPr>
        <p:spPr>
          <a:xfrm>
            <a:off x="646209" y="1760683"/>
            <a:ext cx="4603898"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Fase III. Data Preparation. Análisis de los datos y selección de características</a:t>
            </a: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La fase de preparación de datos cubre todas las actividades necesarias para construir el conjunto final de datos (los datos que se utilizarán en las herramientas de modelado) a partir de los datos en bruto iniciales. Las tareas incluyen la selección de tablas, registros y atributos, así como la transformación y la limpieza de datos para las herramientas que modelan.</a:t>
            </a:r>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p:txBody>
      </p:sp>
      <p:pic>
        <p:nvPicPr>
          <p:cNvPr id="289" name="Google Shape;289;p26" descr="Interfaz de usuario gráfica&#10;&#10;Descripción generada automáticamente"/>
          <p:cNvPicPr preferRelativeResize="0"/>
          <p:nvPr/>
        </p:nvPicPr>
        <p:blipFill rotWithShape="1">
          <a:blip r:embed="rId3">
            <a:alphaModFix/>
          </a:blip>
          <a:srcRect/>
          <a:stretch/>
        </p:blipFill>
        <p:spPr>
          <a:xfrm>
            <a:off x="5123985" y="291790"/>
            <a:ext cx="5912004" cy="59120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7"/>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 name="Google Shape;295;p27"/>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CRISP-DM</a:t>
            </a:r>
            <a:endParaRPr/>
          </a:p>
        </p:txBody>
      </p:sp>
      <p:sp>
        <p:nvSpPr>
          <p:cNvPr id="296" name="Google Shape;296;p27"/>
          <p:cNvSpPr txBox="1"/>
          <p:nvPr/>
        </p:nvSpPr>
        <p:spPr>
          <a:xfrm>
            <a:off x="646209" y="1760683"/>
            <a:ext cx="4603898" cy="39703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Fase IV. Modeling. Modelado</a:t>
            </a: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En esta fase, se seleccionan y aplican las técnicas de modelado que sean pertinentes al problema (cuantas más mejor), y se calibran sus parámetros a valores óptimos. Típicamente hay varias técnicas para el mismo tipo de problema de minería de datos. Algunas técnicas tienen requerimientos específicos sobre la forma de los datos. Por lo tanto, casi siempre en cualquier proyecto se acaba volviendo a la fase de preparación de datos.</a:t>
            </a:r>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p:txBody>
      </p:sp>
      <p:pic>
        <p:nvPicPr>
          <p:cNvPr id="297" name="Google Shape;297;p27"/>
          <p:cNvPicPr preferRelativeResize="0"/>
          <p:nvPr/>
        </p:nvPicPr>
        <p:blipFill rotWithShape="1">
          <a:blip r:embed="rId3">
            <a:alphaModFix/>
          </a:blip>
          <a:srcRect/>
          <a:stretch/>
        </p:blipFill>
        <p:spPr>
          <a:xfrm>
            <a:off x="5328424" y="830766"/>
            <a:ext cx="5261517" cy="52615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 name="Google Shape;303;p28"/>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CRISP-DM</a:t>
            </a:r>
            <a:endParaRPr/>
          </a:p>
        </p:txBody>
      </p:sp>
      <p:sp>
        <p:nvSpPr>
          <p:cNvPr id="304" name="Google Shape;304;p28"/>
          <p:cNvSpPr txBox="1"/>
          <p:nvPr/>
        </p:nvSpPr>
        <p:spPr>
          <a:xfrm>
            <a:off x="646209" y="1760683"/>
            <a:ext cx="4966312"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Fase V. Evaluation. Evaluación (obtención de resultados)</a:t>
            </a: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En esta etapa en el proyecto, se han construido uno o varios modelos que parecen alcanzar calidad suficiente desde la una perspectiva de análisis de datos.</a:t>
            </a:r>
            <a:endParaRPr sz="18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 Antes de proceder al despliegue final del modelo, es importante evaluarlo a fondo y revisar los pasos ejecutados para crearlo, comparar el modelo obtenido con los objetivos de negocio. Un objetivo clave es determinar si hay alguna cuestión importante de negocio que no haya sido considerada suficientemente. Al final de esta fase, se debería obtener una decisión sobre la aplicación de los resultados del proceso de análisis de datos.</a:t>
            </a:r>
            <a:endParaRPr/>
          </a:p>
          <a:p>
            <a:pPr marL="0" marR="0" lvl="0" indent="0" algn="just" rtl="0">
              <a:spcBef>
                <a:spcPts val="0"/>
              </a:spcBef>
              <a:spcAft>
                <a:spcPts val="0"/>
              </a:spcAft>
              <a:buNone/>
            </a:pPr>
            <a:endParaRPr sz="1800" b="1" i="0" u="none" strike="noStrike" cap="none">
              <a:solidFill>
                <a:schemeClr val="dk1"/>
              </a:solidFill>
              <a:highlight>
                <a:srgbClr val="FFFF00"/>
              </a:highlight>
              <a:latin typeface="Calibri"/>
              <a:ea typeface="Calibri"/>
              <a:cs typeface="Calibri"/>
              <a:sym typeface="Calibri"/>
            </a:endParaRPr>
          </a:p>
        </p:txBody>
      </p:sp>
      <p:pic>
        <p:nvPicPr>
          <p:cNvPr id="305" name="Google Shape;305;p28" descr="Icono&#10;&#10;Descripción generada automáticamente"/>
          <p:cNvPicPr preferRelativeResize="0"/>
          <p:nvPr/>
        </p:nvPicPr>
        <p:blipFill rotWithShape="1">
          <a:blip r:embed="rId3">
            <a:alphaModFix/>
          </a:blip>
          <a:srcRect/>
          <a:stretch/>
        </p:blipFill>
        <p:spPr>
          <a:xfrm>
            <a:off x="6452839" y="1444083"/>
            <a:ext cx="4425175" cy="4425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 name="Google Shape;311;p29"/>
          <p:cNvSpPr txBox="1"/>
          <p:nvPr/>
        </p:nvSpPr>
        <p:spPr>
          <a:xfrm>
            <a:off x="415556" y="255177"/>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CRISP-DM</a:t>
            </a:r>
            <a:endParaRPr/>
          </a:p>
        </p:txBody>
      </p:sp>
      <p:sp>
        <p:nvSpPr>
          <p:cNvPr id="312" name="Google Shape;312;p29"/>
          <p:cNvSpPr txBox="1"/>
          <p:nvPr/>
        </p:nvSpPr>
        <p:spPr>
          <a:xfrm>
            <a:off x="646209" y="1509781"/>
            <a:ext cx="4966312"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chemeClr val="dk1"/>
                </a:solidFill>
                <a:highlight>
                  <a:srgbClr val="FFFF00"/>
                </a:highlight>
                <a:latin typeface="Calibri"/>
                <a:ea typeface="Calibri"/>
                <a:cs typeface="Calibri"/>
                <a:sym typeface="Calibri"/>
              </a:rPr>
              <a:t>Fase VI. Deployment. Despliegue (puesta en producción)</a:t>
            </a:r>
            <a:endParaRPr sz="1800" b="1" i="0" u="none" strike="noStrike" cap="none">
              <a:solidFill>
                <a:schemeClr val="dk1"/>
              </a:solidFill>
              <a:highlight>
                <a:srgbClr val="FFFF00"/>
              </a:highlight>
              <a:latin typeface="Calibri"/>
              <a:ea typeface="Calibri"/>
              <a:cs typeface="Calibri"/>
              <a:sym typeface="Calibri"/>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Generalmente, la creación del modelo no es el final del proyecto. Incluso si el objetivo del modelo es de aumentar el conocimiento de los datos, el conocimiento obtenido tendrá que organizarse y presentarse para que el cliente pueda usarlo. Dependiendo de los requisitos, la fase de desarrollo puede ser tan simple como la generación de un informe o tan compleja como la realización periódica y quizás automatizada de un proceso de análisis de datos en la organización.</a:t>
            </a:r>
            <a:endParaRPr/>
          </a:p>
        </p:txBody>
      </p:sp>
      <p:pic>
        <p:nvPicPr>
          <p:cNvPr id="313" name="Google Shape;313;p29" descr="Imagen que contiene Icono&#10;&#10;Descripción generada automáticamente"/>
          <p:cNvPicPr preferRelativeResize="0"/>
          <p:nvPr/>
        </p:nvPicPr>
        <p:blipFill rotWithShape="1">
          <a:blip r:embed="rId3">
            <a:alphaModFix/>
          </a:blip>
          <a:srcRect/>
          <a:stretch/>
        </p:blipFill>
        <p:spPr>
          <a:xfrm>
            <a:off x="6221819" y="1135912"/>
            <a:ext cx="4586176" cy="4586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3"/>
          <p:cNvSpPr txBox="1"/>
          <p:nvPr/>
        </p:nvSpPr>
        <p:spPr>
          <a:xfrm>
            <a:off x="838200" y="216269"/>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¿Qué es análisis de datos?</a:t>
            </a:r>
            <a:endParaRPr sz="6000" b="0" i="0" u="none" strike="noStrike" cap="none">
              <a:solidFill>
                <a:schemeClr val="dk1"/>
              </a:solidFill>
              <a:latin typeface="Calibri"/>
              <a:ea typeface="Calibri"/>
              <a:cs typeface="Calibri"/>
              <a:sym typeface="Calibri"/>
            </a:endParaRPr>
          </a:p>
        </p:txBody>
      </p:sp>
      <p:sp>
        <p:nvSpPr>
          <p:cNvPr id="105" name="Google Shape;105;p3"/>
          <p:cNvSpPr txBox="1"/>
          <p:nvPr/>
        </p:nvSpPr>
        <p:spPr>
          <a:xfrm>
            <a:off x="422616" y="1909857"/>
            <a:ext cx="5562548" cy="39703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El análisis de datos se confunde a menudo con la ciencia de datos. Aunque es de naturaleza similar, el análisis de datos se ocupa más de resolver problemas mediante conjuntos de datos definidos, mientras que la ciencia de los datos requiere el desarrollo de nuevos modelos y algoritmos mediante la codificación y la programación.</a:t>
            </a:r>
            <a:endParaRPr/>
          </a:p>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El análisis de datos se relaciona con la inteligencia de negocios (BI). Sin embargo, el business intelligence se ocupa de la interpretación de los datos del pasado, mientras que el análisis también puede predecir el futuro. </a:t>
            </a:r>
            <a:endParaRPr/>
          </a:p>
          <a:p>
            <a:pPr marL="0" marR="0" lvl="0" indent="0" algn="just" rtl="0">
              <a:spcBef>
                <a:spcPts val="0"/>
              </a:spcBef>
              <a:spcAft>
                <a:spcPts val="0"/>
              </a:spcAft>
              <a:buNone/>
            </a:pPr>
            <a:endParaRPr sz="1800" b="0" i="0" u="none" strike="noStrike" cap="none">
              <a:solidFill>
                <a:srgbClr val="333333"/>
              </a:solidFill>
              <a:latin typeface="Open Sans"/>
              <a:ea typeface="Open Sans"/>
              <a:cs typeface="Open Sans"/>
              <a:sym typeface="Open Sans"/>
            </a:endParaRPr>
          </a:p>
        </p:txBody>
      </p:sp>
      <p:pic>
        <p:nvPicPr>
          <p:cNvPr id="106" name="Google Shape;106;p3" descr="Un meme dice más de mil palabras – El Financiero"/>
          <p:cNvPicPr preferRelativeResize="0"/>
          <p:nvPr/>
        </p:nvPicPr>
        <p:blipFill rotWithShape="1">
          <a:blip r:embed="rId3">
            <a:alphaModFix/>
          </a:blip>
          <a:srcRect/>
          <a:stretch/>
        </p:blipFill>
        <p:spPr>
          <a:xfrm>
            <a:off x="7252854" y="1618910"/>
            <a:ext cx="3009726" cy="455221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3FC7A41E-8773-CF6F-006D-A8D9FD4B2BE0}"/>
                  </a:ext>
                </a:extLst>
              </p14:cNvPr>
              <p14:cNvContentPartPr/>
              <p14:nvPr/>
            </p14:nvContentPartPr>
            <p14:xfrm>
              <a:off x="7732080" y="1404720"/>
              <a:ext cx="4210560" cy="3886200"/>
            </p14:xfrm>
          </p:contentPart>
        </mc:Choice>
        <mc:Fallback>
          <p:pic>
            <p:nvPicPr>
              <p:cNvPr id="2" name="Entrada de lápiz 1">
                <a:extLst>
                  <a:ext uri="{FF2B5EF4-FFF2-40B4-BE49-F238E27FC236}">
                    <a16:creationId xmlns:a16="http://schemas.microsoft.com/office/drawing/2014/main" id="{3FC7A41E-8773-CF6F-006D-A8D9FD4B2BE0}"/>
                  </a:ext>
                </a:extLst>
              </p:cNvPr>
              <p:cNvPicPr/>
              <p:nvPr/>
            </p:nvPicPr>
            <p:blipFill>
              <a:blip r:embed="rId5"/>
              <a:stretch>
                <a:fillRect/>
              </a:stretch>
            </p:blipFill>
            <p:spPr>
              <a:xfrm>
                <a:off x="7722720" y="1395360"/>
                <a:ext cx="4229280" cy="390492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0"/>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 name="Google Shape;319;p30"/>
          <p:cNvSpPr txBox="1"/>
          <p:nvPr/>
        </p:nvSpPr>
        <p:spPr>
          <a:xfrm>
            <a:off x="380114" y="503270"/>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SEMMA</a:t>
            </a:r>
            <a:endParaRPr/>
          </a:p>
        </p:txBody>
      </p:sp>
      <p:sp>
        <p:nvSpPr>
          <p:cNvPr id="320" name="Google Shape;320;p30"/>
          <p:cNvSpPr txBox="1"/>
          <p:nvPr/>
        </p:nvSpPr>
        <p:spPr>
          <a:xfrm>
            <a:off x="965186" y="2103432"/>
            <a:ext cx="3841033"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Como CRISP-DM, más que como una metodología de Machine Learning, se plantea como una metodología (o al menos un proceso) para Data Mining, antecedente del Machine Learning, pero sus propuestas pueden seguir siendo bastante válidas en el contexto algo más amplio, al menos en mi opinión, del Machine Learning.</a:t>
            </a:r>
            <a:endParaRPr sz="1800" b="0" i="0" u="none" strike="noStrike" cap="none">
              <a:solidFill>
                <a:schemeClr val="dk1"/>
              </a:solidFill>
              <a:latin typeface="Calibri"/>
              <a:ea typeface="Calibri"/>
              <a:cs typeface="Calibri"/>
              <a:sym typeface="Calibri"/>
            </a:endParaRPr>
          </a:p>
        </p:txBody>
      </p:sp>
      <p:pic>
        <p:nvPicPr>
          <p:cNvPr id="321" name="Google Shape;321;p30" descr="Diagrama&#10;&#10;Descripción generada automáticamente"/>
          <p:cNvPicPr preferRelativeResize="0"/>
          <p:nvPr/>
        </p:nvPicPr>
        <p:blipFill rotWithShape="1">
          <a:blip r:embed="rId3">
            <a:alphaModFix/>
          </a:blip>
          <a:srcRect/>
          <a:stretch/>
        </p:blipFill>
        <p:spPr>
          <a:xfrm>
            <a:off x="5769935" y="1486925"/>
            <a:ext cx="4285784" cy="441837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B3441772-E124-1E52-5D11-DD22A0BBC224}"/>
                  </a:ext>
                </a:extLst>
              </p14:cNvPr>
              <p14:cNvContentPartPr/>
              <p14:nvPr/>
            </p14:nvContentPartPr>
            <p14:xfrm>
              <a:off x="5103360" y="1629360"/>
              <a:ext cx="4594680" cy="3989880"/>
            </p14:xfrm>
          </p:contentPart>
        </mc:Choice>
        <mc:Fallback>
          <p:pic>
            <p:nvPicPr>
              <p:cNvPr id="2" name="Entrada de lápiz 1">
                <a:extLst>
                  <a:ext uri="{FF2B5EF4-FFF2-40B4-BE49-F238E27FC236}">
                    <a16:creationId xmlns:a16="http://schemas.microsoft.com/office/drawing/2014/main" id="{B3441772-E124-1E52-5D11-DD22A0BBC224}"/>
                  </a:ext>
                </a:extLst>
              </p:cNvPr>
              <p:cNvPicPr/>
              <p:nvPr/>
            </p:nvPicPr>
            <p:blipFill>
              <a:blip r:embed="rId5"/>
              <a:stretch>
                <a:fillRect/>
              </a:stretch>
            </p:blipFill>
            <p:spPr>
              <a:xfrm>
                <a:off x="5094000" y="1620000"/>
                <a:ext cx="4613400" cy="400860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1"/>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 name="Google Shape;327;p31"/>
          <p:cNvSpPr txBox="1"/>
          <p:nvPr/>
        </p:nvSpPr>
        <p:spPr>
          <a:xfrm>
            <a:off x="380114" y="503270"/>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SEMMA</a:t>
            </a:r>
            <a:endParaRPr/>
          </a:p>
        </p:txBody>
      </p:sp>
      <p:sp>
        <p:nvSpPr>
          <p:cNvPr id="328" name="Google Shape;328;p31"/>
          <p:cNvSpPr txBox="1"/>
          <p:nvPr/>
        </p:nvSpPr>
        <p:spPr>
          <a:xfrm>
            <a:off x="593046" y="1713572"/>
            <a:ext cx="5311870" cy="39703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1" i="0" u="none" strike="noStrike" cap="none">
                <a:solidFill>
                  <a:schemeClr val="dk1"/>
                </a:solidFill>
                <a:latin typeface="Calibri"/>
                <a:ea typeface="Calibri"/>
                <a:cs typeface="Calibri"/>
                <a:sym typeface="Calibri"/>
              </a:rPr>
              <a:t>‘Sample’ (muestreo):</a:t>
            </a:r>
            <a:r>
              <a:rPr lang="en-US" sz="1800" b="0" i="0" u="none" strike="noStrike" cap="none">
                <a:solidFill>
                  <a:schemeClr val="dk1"/>
                </a:solidFill>
                <a:latin typeface="Calibri"/>
                <a:ea typeface="Calibri"/>
                <a:cs typeface="Calibri"/>
                <a:sym typeface="Calibri"/>
              </a:rPr>
              <a:t> es decir, captura de datos y eventualmente creación de tablas u otras estructuras que los contengan, y prestando atención al tamaño de las muestras de manera que el conjunto de datos sea suficientemente grande para que resulte representativo y suficientemente pequeño como para permitir el procesamiento.</a:t>
            </a:r>
            <a:endParaRPr sz="1800" b="0" i="0" u="none" strike="noStrike" cap="none">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b="1" i="0" u="none" strike="noStrike" cap="none">
                <a:solidFill>
                  <a:schemeClr val="dk1"/>
                </a:solidFill>
                <a:latin typeface="Calibri"/>
                <a:ea typeface="Calibri"/>
                <a:cs typeface="Calibri"/>
                <a:sym typeface="Calibri"/>
              </a:rPr>
              <a:t>‘Explore’ (exploración):</a:t>
            </a:r>
            <a:r>
              <a:rPr lang="en-US" sz="1800" b="0" i="0" u="none" strike="noStrike" cap="none">
                <a:solidFill>
                  <a:schemeClr val="dk1"/>
                </a:solidFill>
                <a:latin typeface="Calibri"/>
                <a:ea typeface="Calibri"/>
                <a:cs typeface="Calibri"/>
                <a:sym typeface="Calibri"/>
              </a:rPr>
              <a:t> entender de alguna forma los datos de que se dispone mediante visualización, agrupamiento, etc de forma que se puedan observar relaciones, tendencias y cualquier otra información que nos de una idea general sobre los datos y el fenómeno subyacente.</a:t>
            </a:r>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29" name="Google Shape;329;p31" descr="Forma, Icono&#10;&#10;Descripción generada automáticamente"/>
          <p:cNvPicPr preferRelativeResize="0"/>
          <p:nvPr/>
        </p:nvPicPr>
        <p:blipFill rotWithShape="1">
          <a:blip r:embed="rId3">
            <a:alphaModFix/>
          </a:blip>
          <a:srcRect/>
          <a:stretch/>
        </p:blipFill>
        <p:spPr>
          <a:xfrm>
            <a:off x="6443330" y="1259958"/>
            <a:ext cx="4453269" cy="44532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2"/>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 name="Google Shape;335;p32"/>
          <p:cNvSpPr txBox="1"/>
          <p:nvPr/>
        </p:nvSpPr>
        <p:spPr>
          <a:xfrm>
            <a:off x="380114" y="308340"/>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SEMMA</a:t>
            </a:r>
            <a:endParaRPr/>
          </a:p>
        </p:txBody>
      </p:sp>
      <p:sp>
        <p:nvSpPr>
          <p:cNvPr id="336" name="Google Shape;336;p32"/>
          <p:cNvSpPr txBox="1"/>
          <p:nvPr/>
        </p:nvSpPr>
        <p:spPr>
          <a:xfrm>
            <a:off x="451279" y="1403456"/>
            <a:ext cx="5311870" cy="507831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1" i="0" u="none" strike="noStrike" cap="none">
                <a:solidFill>
                  <a:schemeClr val="dk1"/>
                </a:solidFill>
                <a:latin typeface="Calibri"/>
                <a:ea typeface="Calibri"/>
                <a:cs typeface="Calibri"/>
                <a:sym typeface="Calibri"/>
              </a:rPr>
              <a:t>‘Modify’ (modificación):</a:t>
            </a:r>
            <a:r>
              <a:rPr lang="en-US" sz="1800" b="0" i="0" u="none" strike="noStrike" cap="none">
                <a:solidFill>
                  <a:schemeClr val="dk1"/>
                </a:solidFill>
                <a:latin typeface="Calibri"/>
                <a:ea typeface="Calibri"/>
                <a:cs typeface="Calibri"/>
                <a:sym typeface="Calibri"/>
              </a:rPr>
              <a:t> Trabajo sobre los datos de forma que queden listos para el posterior modelado. Eso se consigue realizando pequeñas transformaciones, seleccionando variables e incluso creándolas a partir de datos en bruto, etc</a:t>
            </a:r>
            <a:endParaRPr sz="1800" b="0" i="0" u="none" strike="noStrike" cap="none">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b="1" i="0" u="none" strike="noStrike" cap="none">
                <a:solidFill>
                  <a:schemeClr val="dk1"/>
                </a:solidFill>
                <a:latin typeface="Calibri"/>
                <a:ea typeface="Calibri"/>
                <a:cs typeface="Calibri"/>
                <a:sym typeface="Calibri"/>
              </a:rPr>
              <a:t>‘Model’ (modelado):</a:t>
            </a:r>
            <a:r>
              <a:rPr lang="en-US" sz="1800" b="0" i="0" u="none" strike="noStrike" cap="none">
                <a:solidFill>
                  <a:schemeClr val="dk1"/>
                </a:solidFill>
                <a:latin typeface="Calibri"/>
                <a:ea typeface="Calibri"/>
                <a:cs typeface="Calibri"/>
                <a:sym typeface="Calibri"/>
              </a:rPr>
              <a:t> quizá la etapa más científica y valiosa (aunque no necesariamente la que más tiempo consume) en donde se determina el modelo más adecuado (el que mejor predice la o las variables de salida a partir de la o las variables de entrada), seleccionando entre las familias disponibles (redes neuronales, árboles de decisión, regresión logística, etc) y afinando el modelo en la o las opciones seleccionadas.</a:t>
            </a:r>
            <a:endParaRPr sz="1800" b="0" i="0" u="none" strike="noStrike" cap="none">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n-US" sz="1800" b="1" i="0" u="none" strike="noStrike" cap="none">
                <a:solidFill>
                  <a:schemeClr val="dk1"/>
                </a:solidFill>
                <a:latin typeface="Calibri"/>
                <a:ea typeface="Calibri"/>
                <a:cs typeface="Calibri"/>
                <a:sym typeface="Calibri"/>
              </a:rPr>
              <a:t>‘Assess’ (evaluación):</a:t>
            </a:r>
            <a:r>
              <a:rPr lang="en-US" sz="1800" b="0" i="0" u="none" strike="noStrike" cap="none">
                <a:solidFill>
                  <a:schemeClr val="dk1"/>
                </a:solidFill>
                <a:latin typeface="Calibri"/>
                <a:ea typeface="Calibri"/>
                <a:cs typeface="Calibri"/>
                <a:sym typeface="Calibri"/>
              </a:rPr>
              <a:t> Evaluar el funcionamiento del modelo en su conjunto en cuanto a fiabilidad, utilidad etc</a:t>
            </a:r>
            <a:endParaRPr sz="18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37" name="Google Shape;337;p32"/>
          <p:cNvPicPr preferRelativeResize="0"/>
          <p:nvPr/>
        </p:nvPicPr>
        <p:blipFill rotWithShape="1">
          <a:blip r:embed="rId3">
            <a:alphaModFix/>
          </a:blip>
          <a:srcRect/>
          <a:stretch/>
        </p:blipFill>
        <p:spPr>
          <a:xfrm>
            <a:off x="6211445" y="1427443"/>
            <a:ext cx="4391246" cy="439124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3"/>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 name="Google Shape;343;p33"/>
          <p:cNvSpPr txBox="1"/>
          <p:nvPr/>
        </p:nvSpPr>
        <p:spPr>
          <a:xfrm>
            <a:off x="380114" y="308340"/>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TDSP</a:t>
            </a:r>
            <a:endParaRPr/>
          </a:p>
        </p:txBody>
      </p:sp>
      <p:pic>
        <p:nvPicPr>
          <p:cNvPr id="344" name="Google Shape;344;p33" descr="En el diagrama se muestra el ciclo de vida de la ciencia de datos, que incluye información empresarial, adquisición/comprensión de datos, modelado e implementación."/>
          <p:cNvPicPr preferRelativeResize="0"/>
          <p:nvPr/>
        </p:nvPicPr>
        <p:blipFill rotWithShape="1">
          <a:blip r:embed="rId3">
            <a:alphaModFix/>
          </a:blip>
          <a:srcRect/>
          <a:stretch/>
        </p:blipFill>
        <p:spPr>
          <a:xfrm>
            <a:off x="104795" y="0"/>
            <a:ext cx="9185564" cy="6852295"/>
          </a:xfrm>
          <a:prstGeom prst="rect">
            <a:avLst/>
          </a:prstGeom>
          <a:noFill/>
          <a:ln>
            <a:noFill/>
          </a:ln>
        </p:spPr>
      </p:pic>
      <p:sp>
        <p:nvSpPr>
          <p:cNvPr id="345" name="Google Shape;345;p33"/>
          <p:cNvSpPr txBox="1"/>
          <p:nvPr/>
        </p:nvSpPr>
        <p:spPr>
          <a:xfrm>
            <a:off x="9776640" y="2718143"/>
            <a:ext cx="2207542"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¿Qué es el Proceso de ciencia de datos en equipo (TDSP)? - Azure Architecture Center | Microsoft Learn</a:t>
            </a:r>
            <a:endParaRPr sz="1800" b="0" i="0" u="none" strike="noStrike" cap="none">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5">
            <p14:nvContentPartPr>
              <p14:cNvPr id="2" name="Entrada de lápiz 1">
                <a:extLst>
                  <a:ext uri="{FF2B5EF4-FFF2-40B4-BE49-F238E27FC236}">
                    <a16:creationId xmlns:a16="http://schemas.microsoft.com/office/drawing/2014/main" id="{DAC12EE8-2980-DB8E-1FC3-8F95A1C74D5F}"/>
                  </a:ext>
                </a:extLst>
              </p14:cNvPr>
              <p14:cNvContentPartPr/>
              <p14:nvPr/>
            </p14:nvContentPartPr>
            <p14:xfrm>
              <a:off x="2196720" y="866880"/>
              <a:ext cx="5441040" cy="5069160"/>
            </p14:xfrm>
          </p:contentPart>
        </mc:Choice>
        <mc:Fallback>
          <p:pic>
            <p:nvPicPr>
              <p:cNvPr id="2" name="Entrada de lápiz 1">
                <a:extLst>
                  <a:ext uri="{FF2B5EF4-FFF2-40B4-BE49-F238E27FC236}">
                    <a16:creationId xmlns:a16="http://schemas.microsoft.com/office/drawing/2014/main" id="{DAC12EE8-2980-DB8E-1FC3-8F95A1C74D5F}"/>
                  </a:ext>
                </a:extLst>
              </p:cNvPr>
              <p:cNvPicPr/>
              <p:nvPr/>
            </p:nvPicPr>
            <p:blipFill>
              <a:blip r:embed="rId6"/>
              <a:stretch>
                <a:fillRect/>
              </a:stretch>
            </p:blipFill>
            <p:spPr>
              <a:xfrm>
                <a:off x="2187360" y="857520"/>
                <a:ext cx="5459760" cy="508788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 name="Google Shape;351;p34"/>
          <p:cNvSpPr txBox="1"/>
          <p:nvPr/>
        </p:nvSpPr>
        <p:spPr>
          <a:xfrm>
            <a:off x="380114" y="308340"/>
            <a:ext cx="10515600" cy="731912"/>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Metodología TDSP</a:t>
            </a:r>
            <a:endParaRPr/>
          </a:p>
        </p:txBody>
      </p:sp>
      <p:pic>
        <p:nvPicPr>
          <p:cNvPr id="352" name="Google Shape;352;p34"/>
          <p:cNvPicPr preferRelativeResize="0"/>
          <p:nvPr/>
        </p:nvPicPr>
        <p:blipFill rotWithShape="1">
          <a:blip r:embed="rId3">
            <a:alphaModFix/>
          </a:blip>
          <a:srcRect/>
          <a:stretch/>
        </p:blipFill>
        <p:spPr>
          <a:xfrm>
            <a:off x="644236" y="1040252"/>
            <a:ext cx="10141749" cy="5817747"/>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998813B6-1A29-77C8-AD9F-1B909CABB3FF}"/>
                  </a:ext>
                </a:extLst>
              </p14:cNvPr>
              <p14:cNvContentPartPr/>
              <p14:nvPr/>
            </p14:nvContentPartPr>
            <p14:xfrm>
              <a:off x="630000" y="984960"/>
              <a:ext cx="8886240" cy="5769360"/>
            </p14:xfrm>
          </p:contentPart>
        </mc:Choice>
        <mc:Fallback>
          <p:pic>
            <p:nvPicPr>
              <p:cNvPr id="2" name="Entrada de lápiz 1">
                <a:extLst>
                  <a:ext uri="{FF2B5EF4-FFF2-40B4-BE49-F238E27FC236}">
                    <a16:creationId xmlns:a16="http://schemas.microsoft.com/office/drawing/2014/main" id="{998813B6-1A29-77C8-AD9F-1B909CABB3FF}"/>
                  </a:ext>
                </a:extLst>
              </p:cNvPr>
              <p:cNvPicPr/>
              <p:nvPr/>
            </p:nvPicPr>
            <p:blipFill>
              <a:blip r:embed="rId5"/>
              <a:stretch>
                <a:fillRect/>
              </a:stretch>
            </p:blipFill>
            <p:spPr>
              <a:xfrm>
                <a:off x="620640" y="975600"/>
                <a:ext cx="8904960" cy="578808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Herramientas</a:t>
            </a:r>
            <a:endParaRPr/>
          </a:p>
        </p:txBody>
      </p:sp>
      <p:pic>
        <p:nvPicPr>
          <p:cNvPr id="358" name="Google Shape;358;p35" descr="No alternative text description for this image"/>
          <p:cNvPicPr preferRelativeResize="0"/>
          <p:nvPr/>
        </p:nvPicPr>
        <p:blipFill rotWithShape="1">
          <a:blip r:embed="rId3">
            <a:alphaModFix/>
          </a:blip>
          <a:srcRect/>
          <a:stretch/>
        </p:blipFill>
        <p:spPr>
          <a:xfrm>
            <a:off x="695152" y="1435396"/>
            <a:ext cx="10211182" cy="48803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36" descr=" "/>
          <p:cNvPicPr preferRelativeResize="0"/>
          <p:nvPr/>
        </p:nvPicPr>
        <p:blipFill rotWithShape="1">
          <a:blip r:embed="rId3">
            <a:alphaModFix/>
          </a:blip>
          <a:srcRect/>
          <a:stretch/>
        </p:blipFill>
        <p:spPr>
          <a:xfrm>
            <a:off x="470412" y="85843"/>
            <a:ext cx="4409932" cy="6233120"/>
          </a:xfrm>
          <a:prstGeom prst="rect">
            <a:avLst/>
          </a:prstGeom>
          <a:noFill/>
          <a:ln>
            <a:noFill/>
          </a:ln>
        </p:spPr>
      </p:pic>
      <p:pic>
        <p:nvPicPr>
          <p:cNvPr id="364" name="Google Shape;364;p36" descr="Big Data vs Big Data Analytics vs Data Science"/>
          <p:cNvPicPr preferRelativeResize="0"/>
          <p:nvPr/>
        </p:nvPicPr>
        <p:blipFill rotWithShape="1">
          <a:blip r:embed="rId4">
            <a:alphaModFix/>
          </a:blip>
          <a:srcRect/>
          <a:stretch/>
        </p:blipFill>
        <p:spPr>
          <a:xfrm>
            <a:off x="5217927" y="1423655"/>
            <a:ext cx="6620353" cy="3786298"/>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Entrada de lápiz 1">
                <a:extLst>
                  <a:ext uri="{FF2B5EF4-FFF2-40B4-BE49-F238E27FC236}">
                    <a16:creationId xmlns:a16="http://schemas.microsoft.com/office/drawing/2014/main" id="{A40CBB90-F259-6D91-3FE4-5D1ACA2221BB}"/>
                  </a:ext>
                </a:extLst>
              </p14:cNvPr>
              <p14:cNvContentPartPr/>
              <p14:nvPr/>
            </p14:nvContentPartPr>
            <p14:xfrm>
              <a:off x="1552320" y="639360"/>
              <a:ext cx="3527280" cy="4797720"/>
            </p14:xfrm>
          </p:contentPart>
        </mc:Choice>
        <mc:Fallback>
          <p:pic>
            <p:nvPicPr>
              <p:cNvPr id="2" name="Entrada de lápiz 1">
                <a:extLst>
                  <a:ext uri="{FF2B5EF4-FFF2-40B4-BE49-F238E27FC236}">
                    <a16:creationId xmlns:a16="http://schemas.microsoft.com/office/drawing/2014/main" id="{A40CBB90-F259-6D91-3FE4-5D1ACA2221BB}"/>
                  </a:ext>
                </a:extLst>
              </p:cNvPr>
              <p:cNvPicPr/>
              <p:nvPr/>
            </p:nvPicPr>
            <p:blipFill>
              <a:blip r:embed="rId6"/>
              <a:stretch>
                <a:fillRect/>
              </a:stretch>
            </p:blipFill>
            <p:spPr>
              <a:xfrm>
                <a:off x="1542960" y="630000"/>
                <a:ext cx="3546000" cy="4816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7" descr="Diagrama&#10;&#10;Descripción generada automáticamente"/>
          <p:cNvPicPr preferRelativeResize="0"/>
          <p:nvPr/>
        </p:nvPicPr>
        <p:blipFill rotWithShape="1">
          <a:blip r:embed="rId3">
            <a:alphaModFix/>
          </a:blip>
          <a:srcRect/>
          <a:stretch/>
        </p:blipFill>
        <p:spPr>
          <a:xfrm>
            <a:off x="398930" y="567246"/>
            <a:ext cx="11158817" cy="5652796"/>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59F1AAD6-E648-B4C8-8EBC-8DD0A721D895}"/>
                  </a:ext>
                </a:extLst>
              </p14:cNvPr>
              <p14:cNvContentPartPr/>
              <p14:nvPr/>
            </p14:nvContentPartPr>
            <p14:xfrm>
              <a:off x="1079280" y="1043280"/>
              <a:ext cx="10772280" cy="4100040"/>
            </p14:xfrm>
          </p:contentPart>
        </mc:Choice>
        <mc:Fallback>
          <p:pic>
            <p:nvPicPr>
              <p:cNvPr id="2" name="Entrada de lápiz 1">
                <a:extLst>
                  <a:ext uri="{FF2B5EF4-FFF2-40B4-BE49-F238E27FC236}">
                    <a16:creationId xmlns:a16="http://schemas.microsoft.com/office/drawing/2014/main" id="{59F1AAD6-E648-B4C8-8EBC-8DD0A721D895}"/>
                  </a:ext>
                </a:extLst>
              </p:cNvPr>
              <p:cNvPicPr/>
              <p:nvPr/>
            </p:nvPicPr>
            <p:blipFill>
              <a:blip r:embed="rId5"/>
              <a:stretch>
                <a:fillRect/>
              </a:stretch>
            </p:blipFill>
            <p:spPr>
              <a:xfrm>
                <a:off x="1069920" y="1033920"/>
                <a:ext cx="10791000" cy="411876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8"/>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 name="Google Shape;375;p38"/>
          <p:cNvSpPr txBox="1"/>
          <p:nvPr/>
        </p:nvSpPr>
        <p:spPr>
          <a:xfrm>
            <a:off x="433277" y="139991"/>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R &amp; Rstudio</a:t>
            </a:r>
            <a:endParaRPr sz="6000" b="0" i="0" u="none" strike="noStrike" cap="none">
              <a:solidFill>
                <a:schemeClr val="dk1"/>
              </a:solidFill>
              <a:latin typeface="Calibri"/>
              <a:ea typeface="Calibri"/>
              <a:cs typeface="Calibri"/>
              <a:sym typeface="Calibri"/>
            </a:endParaRPr>
          </a:p>
        </p:txBody>
      </p:sp>
      <p:sp>
        <p:nvSpPr>
          <p:cNvPr id="376" name="Google Shape;376;p38"/>
          <p:cNvSpPr/>
          <p:nvPr/>
        </p:nvSpPr>
        <p:spPr>
          <a:xfrm>
            <a:off x="433277" y="1605545"/>
            <a:ext cx="5585822" cy="2931338"/>
          </a:xfrm>
          <a:prstGeom prst="rect">
            <a:avLst/>
          </a:prstGeom>
          <a:noFill/>
          <a:ln>
            <a:noFill/>
          </a:ln>
        </p:spPr>
        <p:txBody>
          <a:bodyPr spcFirstLastPara="1" wrap="square" lIns="92075" tIns="46025" rIns="92075" bIns="46025" anchor="t" anchorCtr="0">
            <a:noAutofit/>
          </a:bodyPr>
          <a:lstStyle/>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¿Qué es R?: R es un entorno y lenguaje de programación con un enfoque al análisis estadístico.</a:t>
            </a:r>
            <a:endParaRPr/>
          </a:p>
          <a:p>
            <a:pPr marL="0" marR="0" lvl="0" indent="0" algn="just" rtl="0">
              <a:spcBef>
                <a:spcPts val="360"/>
              </a:spcBef>
              <a:spcAft>
                <a:spcPts val="0"/>
              </a:spcAft>
              <a:buNone/>
            </a:pPr>
            <a:endParaRPr sz="1800" b="0" i="0" u="none" strike="noStrike" cap="none">
              <a:solidFill>
                <a:srgbClr val="333333"/>
              </a:solidFill>
              <a:latin typeface="Open Sans"/>
              <a:ea typeface="Open Sans"/>
              <a:cs typeface="Open Sans"/>
              <a:sym typeface="Open Sans"/>
            </a:endParaRPr>
          </a:p>
          <a:p>
            <a:pPr marL="0" marR="0" lvl="0" indent="0" algn="just" rtl="0">
              <a:spcBef>
                <a:spcPts val="360"/>
              </a:spcBef>
              <a:spcAft>
                <a:spcPts val="0"/>
              </a:spcAft>
              <a:buNone/>
            </a:pPr>
            <a:r>
              <a:rPr lang="en-US" sz="1800" b="0" i="0" u="none" strike="noStrike" cap="none">
                <a:solidFill>
                  <a:srgbClr val="333333"/>
                </a:solidFill>
                <a:latin typeface="Open Sans"/>
                <a:ea typeface="Open Sans"/>
                <a:cs typeface="Open Sans"/>
                <a:sym typeface="Open Sans"/>
              </a:rPr>
              <a:t>R nació como una reimplementación de software libre del lenguaje S, adicionado con soporte para alcance estático. Se trata de uno de los lenguajes de programación más utilizados en investigación científica, siendo además muy popular en los campos de aprendizaje automático (machine learning), minería de datos, investigación biomédica, bioinformática y matemáticas financieras. A esto contribuye la posibilidad de cargar diferentes bibliotecas o paquetes con funcionalidades de cálculo y graficación.</a:t>
            </a:r>
            <a:endParaRPr/>
          </a:p>
          <a:p>
            <a:pPr marL="342900" marR="0" lvl="0" indent="-266700" algn="just" rtl="0">
              <a:spcBef>
                <a:spcPts val="480"/>
              </a:spcBef>
              <a:spcAft>
                <a:spcPts val="0"/>
              </a:spcAft>
              <a:buClr>
                <a:schemeClr val="hlink"/>
              </a:buClr>
              <a:buSzPts val="1200"/>
              <a:buFont typeface="Arial"/>
              <a:buNone/>
            </a:pPr>
            <a:endParaRPr sz="2400" b="0" i="0" u="none" strike="noStrike" cap="none">
              <a:solidFill>
                <a:schemeClr val="dk1"/>
              </a:solidFill>
              <a:latin typeface="Tahoma"/>
              <a:ea typeface="Tahoma"/>
              <a:cs typeface="Tahoma"/>
              <a:sym typeface="Tahoma"/>
            </a:endParaRPr>
          </a:p>
        </p:txBody>
      </p:sp>
      <p:pic>
        <p:nvPicPr>
          <p:cNvPr id="377" name="Google Shape;377;p38" descr="Resultado de imagen de R y R studio"/>
          <p:cNvPicPr preferRelativeResize="0"/>
          <p:nvPr/>
        </p:nvPicPr>
        <p:blipFill rotWithShape="1">
          <a:blip r:embed="rId3">
            <a:alphaModFix/>
          </a:blip>
          <a:srcRect/>
          <a:stretch/>
        </p:blipFill>
        <p:spPr>
          <a:xfrm>
            <a:off x="6327444" y="2237727"/>
            <a:ext cx="4705350" cy="1924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9"/>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 name="Google Shape;383;p39"/>
          <p:cNvSpPr txBox="1"/>
          <p:nvPr/>
        </p:nvSpPr>
        <p:spPr>
          <a:xfrm>
            <a:off x="433277" y="139991"/>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Python</a:t>
            </a:r>
            <a:endParaRPr sz="6000" b="0" i="0" u="none" strike="noStrike" cap="none">
              <a:solidFill>
                <a:schemeClr val="dk1"/>
              </a:solidFill>
              <a:latin typeface="Calibri"/>
              <a:ea typeface="Calibri"/>
              <a:cs typeface="Calibri"/>
              <a:sym typeface="Calibri"/>
            </a:endParaRPr>
          </a:p>
        </p:txBody>
      </p:sp>
      <p:sp>
        <p:nvSpPr>
          <p:cNvPr id="384" name="Google Shape;384;p39"/>
          <p:cNvSpPr/>
          <p:nvPr/>
        </p:nvSpPr>
        <p:spPr>
          <a:xfrm>
            <a:off x="288446" y="1771800"/>
            <a:ext cx="5585822" cy="2931338"/>
          </a:xfrm>
          <a:prstGeom prst="rect">
            <a:avLst/>
          </a:prstGeom>
          <a:noFill/>
          <a:ln>
            <a:noFill/>
          </a:ln>
        </p:spPr>
        <p:txBody>
          <a:bodyPr spcFirstLastPara="1" wrap="square" lIns="92075" tIns="46025" rIns="92075" bIns="46025" anchor="t" anchorCtr="0">
            <a:noAutofit/>
          </a:bodyPr>
          <a:lstStyle/>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Python es un lenguaje de programación ampliamente utilizado en las aplicaciones web, el desarrollo de software, la ciencia de datos y el machine learning (ML). Los desarrolladores utilizan Python porque es eficiente y fácil de aprender, además de que se puede ejecutar en muchas plataformas diferentes. El software Python se puede descargar gratis, se integra bien a todos los tipos de sistemas y aumenta la velocidad del desarrollo.</a:t>
            </a:r>
            <a:endParaRPr/>
          </a:p>
          <a:p>
            <a:pPr marL="0" marR="0" lvl="0" indent="0" algn="just" rtl="0">
              <a:spcBef>
                <a:spcPts val="360"/>
              </a:spcBef>
              <a:spcAft>
                <a:spcPts val="0"/>
              </a:spcAft>
              <a:buNone/>
            </a:pPr>
            <a:endParaRPr sz="1800" b="0" i="0" u="none" strike="noStrike" cap="none">
              <a:solidFill>
                <a:srgbClr val="333333"/>
              </a:solidFill>
              <a:latin typeface="Open Sans"/>
              <a:ea typeface="Open Sans"/>
              <a:cs typeface="Open Sans"/>
              <a:sym typeface="Open Sans"/>
            </a:endParaRPr>
          </a:p>
          <a:p>
            <a:pPr marL="0" marR="0" lvl="0" indent="0" algn="just" rtl="0">
              <a:spcBef>
                <a:spcPts val="360"/>
              </a:spcBef>
              <a:spcAft>
                <a:spcPts val="0"/>
              </a:spcAft>
              <a:buNone/>
            </a:pPr>
            <a:r>
              <a:rPr lang="en-US" sz="1800" b="0" i="0" u="none" strike="noStrike" cap="none">
                <a:solidFill>
                  <a:srgbClr val="333333"/>
                </a:solidFill>
                <a:latin typeface="Open Sans"/>
                <a:ea typeface="Open Sans"/>
                <a:cs typeface="Open Sans"/>
                <a:sym typeface="Open Sans"/>
              </a:rPr>
              <a:t>Fuente: </a:t>
            </a:r>
            <a:r>
              <a:rPr lang="en-US" sz="1800" b="0" i="0" u="sng" strike="noStrike" cap="none">
                <a:solidFill>
                  <a:srgbClr val="333333"/>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https://aws.amazon.com/es/what-is/python/</a:t>
            </a:r>
            <a:endParaRPr sz="1800" b="0" i="0" u="none" strike="noStrike" cap="none">
              <a:solidFill>
                <a:srgbClr val="333333"/>
              </a:solidFill>
              <a:latin typeface="Open Sans"/>
              <a:ea typeface="Open Sans"/>
              <a:cs typeface="Open Sans"/>
              <a:sym typeface="Open Sans"/>
            </a:endParaRPr>
          </a:p>
          <a:p>
            <a:pPr marL="0" marR="0" lvl="0" indent="0" algn="just" rtl="0">
              <a:spcBef>
                <a:spcPts val="360"/>
              </a:spcBef>
              <a:spcAft>
                <a:spcPts val="0"/>
              </a:spcAft>
              <a:buNone/>
            </a:pPr>
            <a:endParaRPr sz="1800" b="0" i="0" u="none" strike="noStrike" cap="none">
              <a:solidFill>
                <a:srgbClr val="333333"/>
              </a:solidFill>
              <a:latin typeface="Open Sans"/>
              <a:ea typeface="Open Sans"/>
              <a:cs typeface="Open Sans"/>
              <a:sym typeface="Open Sans"/>
            </a:endParaRPr>
          </a:p>
        </p:txBody>
      </p:sp>
      <p:pic>
        <p:nvPicPr>
          <p:cNvPr id="385" name="Google Shape;385;p39" descr="Python: qué es, para qué sirve y cómo se programa | Informática Industrial"/>
          <p:cNvPicPr preferRelativeResize="0"/>
          <p:nvPr/>
        </p:nvPicPr>
        <p:blipFill rotWithShape="1">
          <a:blip r:embed="rId4">
            <a:alphaModFix/>
          </a:blip>
          <a:srcRect/>
          <a:stretch/>
        </p:blipFill>
        <p:spPr>
          <a:xfrm>
            <a:off x="6161190" y="1634206"/>
            <a:ext cx="5651333" cy="3135457"/>
          </a:xfrm>
          <a:prstGeom prst="rect">
            <a:avLst/>
          </a:prstGeom>
          <a:noFill/>
          <a:ln>
            <a:noFill/>
          </a:ln>
        </p:spPr>
      </p:pic>
      <p:pic>
        <p:nvPicPr>
          <p:cNvPr id="386" name="Google Shape;386;p39" descr="✪ Lenguaje Python 【Características principales y Frameworks】"/>
          <p:cNvPicPr preferRelativeResize="0"/>
          <p:nvPr/>
        </p:nvPicPr>
        <p:blipFill rotWithShape="1">
          <a:blip r:embed="rId5">
            <a:alphaModFix/>
          </a:blip>
          <a:srcRect/>
          <a:stretch/>
        </p:blipFill>
        <p:spPr>
          <a:xfrm>
            <a:off x="7876276" y="5043055"/>
            <a:ext cx="2221159" cy="11390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 name="Google Shape;112;p4"/>
          <p:cNvSpPr txBox="1"/>
          <p:nvPr/>
        </p:nvSpPr>
        <p:spPr>
          <a:xfrm>
            <a:off x="838200" y="-421040"/>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Tipos de Análisis de Datos</a:t>
            </a:r>
            <a:endParaRPr sz="4400" b="0" i="0" u="none" strike="noStrike" cap="none">
              <a:solidFill>
                <a:schemeClr val="dk1"/>
              </a:solidFill>
              <a:latin typeface="Calibri"/>
              <a:ea typeface="Calibri"/>
              <a:cs typeface="Calibri"/>
              <a:sym typeface="Calibri"/>
            </a:endParaRPr>
          </a:p>
        </p:txBody>
      </p:sp>
      <p:pic>
        <p:nvPicPr>
          <p:cNvPr id="113" name="Google Shape;113;p4" descr="tipos de análisis de datos"/>
          <p:cNvPicPr preferRelativeResize="0"/>
          <p:nvPr/>
        </p:nvPicPr>
        <p:blipFill rotWithShape="1">
          <a:blip r:embed="rId3">
            <a:alphaModFix/>
          </a:blip>
          <a:srcRect t="22482"/>
          <a:stretch/>
        </p:blipFill>
        <p:spPr>
          <a:xfrm>
            <a:off x="1253836" y="880318"/>
            <a:ext cx="9467850" cy="5977682"/>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A4704033-8FE6-ADCE-6C0C-4DA80EC2AE13}"/>
                  </a:ext>
                </a:extLst>
              </p14:cNvPr>
              <p14:cNvContentPartPr/>
              <p14:nvPr/>
            </p14:nvContentPartPr>
            <p14:xfrm>
              <a:off x="1190520" y="916560"/>
              <a:ext cx="10161360" cy="5315400"/>
            </p14:xfrm>
          </p:contentPart>
        </mc:Choice>
        <mc:Fallback>
          <p:pic>
            <p:nvPicPr>
              <p:cNvPr id="2" name="Entrada de lápiz 1">
                <a:extLst>
                  <a:ext uri="{FF2B5EF4-FFF2-40B4-BE49-F238E27FC236}">
                    <a16:creationId xmlns:a16="http://schemas.microsoft.com/office/drawing/2014/main" id="{A4704033-8FE6-ADCE-6C0C-4DA80EC2AE13}"/>
                  </a:ext>
                </a:extLst>
              </p:cNvPr>
              <p:cNvPicPr/>
              <p:nvPr/>
            </p:nvPicPr>
            <p:blipFill>
              <a:blip r:embed="rId5"/>
              <a:stretch>
                <a:fillRect/>
              </a:stretch>
            </p:blipFill>
            <p:spPr>
              <a:xfrm>
                <a:off x="1181160" y="907200"/>
                <a:ext cx="10180080" cy="5334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Entrada de lápiz 2">
                <a:extLst>
                  <a:ext uri="{FF2B5EF4-FFF2-40B4-BE49-F238E27FC236}">
                    <a16:creationId xmlns:a16="http://schemas.microsoft.com/office/drawing/2014/main" id="{4AD939F8-8E77-F400-D323-67411718F928}"/>
                  </a:ext>
                </a:extLst>
              </p14:cNvPr>
              <p14:cNvContentPartPr/>
              <p14:nvPr/>
            </p14:nvContentPartPr>
            <p14:xfrm>
              <a:off x="8660160" y="929160"/>
              <a:ext cx="3531600" cy="1744920"/>
            </p14:xfrm>
          </p:contentPart>
        </mc:Choice>
        <mc:Fallback>
          <p:pic>
            <p:nvPicPr>
              <p:cNvPr id="3" name="Entrada de lápiz 2">
                <a:extLst>
                  <a:ext uri="{FF2B5EF4-FFF2-40B4-BE49-F238E27FC236}">
                    <a16:creationId xmlns:a16="http://schemas.microsoft.com/office/drawing/2014/main" id="{4AD939F8-8E77-F400-D323-67411718F928}"/>
                  </a:ext>
                </a:extLst>
              </p:cNvPr>
              <p:cNvPicPr/>
              <p:nvPr/>
            </p:nvPicPr>
            <p:blipFill>
              <a:blip r:embed="rId7"/>
              <a:stretch>
                <a:fillRect/>
              </a:stretch>
            </p:blipFill>
            <p:spPr>
              <a:xfrm>
                <a:off x="8650800" y="919800"/>
                <a:ext cx="3550320" cy="176364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0"/>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2" name="Google Shape;392;p40"/>
          <p:cNvSpPr txBox="1"/>
          <p:nvPr/>
        </p:nvSpPr>
        <p:spPr>
          <a:xfrm>
            <a:off x="433277" y="139991"/>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Tipos de Datos en Python</a:t>
            </a:r>
            <a:endParaRPr sz="6000" b="0" i="0" u="none" strike="noStrike" cap="none">
              <a:solidFill>
                <a:schemeClr val="dk1"/>
              </a:solidFill>
              <a:latin typeface="Calibri"/>
              <a:ea typeface="Calibri"/>
              <a:cs typeface="Calibri"/>
              <a:sym typeface="Calibri"/>
            </a:endParaRPr>
          </a:p>
        </p:txBody>
      </p:sp>
      <p:pic>
        <p:nvPicPr>
          <p:cNvPr id="393" name="Google Shape;393;p40" descr="Tipos de datos. *El tipo de dato carácter no existe en Python, un... |  Download Scientific Diagram"/>
          <p:cNvPicPr preferRelativeResize="0"/>
          <p:nvPr/>
        </p:nvPicPr>
        <p:blipFill rotWithShape="1">
          <a:blip r:embed="rId3">
            <a:alphaModFix/>
          </a:blip>
          <a:srcRect/>
          <a:stretch/>
        </p:blipFill>
        <p:spPr>
          <a:xfrm>
            <a:off x="2660525" y="1465554"/>
            <a:ext cx="6061103" cy="473479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46BE0F4B-6DDA-FD10-F901-E31FD670338C}"/>
                  </a:ext>
                </a:extLst>
              </p14:cNvPr>
              <p14:cNvContentPartPr/>
              <p14:nvPr/>
            </p14:nvContentPartPr>
            <p14:xfrm>
              <a:off x="5985360" y="1373040"/>
              <a:ext cx="2805480" cy="4476960"/>
            </p14:xfrm>
          </p:contentPart>
        </mc:Choice>
        <mc:Fallback>
          <p:pic>
            <p:nvPicPr>
              <p:cNvPr id="2" name="Entrada de lápiz 1">
                <a:extLst>
                  <a:ext uri="{FF2B5EF4-FFF2-40B4-BE49-F238E27FC236}">
                    <a16:creationId xmlns:a16="http://schemas.microsoft.com/office/drawing/2014/main" id="{46BE0F4B-6DDA-FD10-F901-E31FD670338C}"/>
                  </a:ext>
                </a:extLst>
              </p:cNvPr>
              <p:cNvPicPr/>
              <p:nvPr/>
            </p:nvPicPr>
            <p:blipFill>
              <a:blip r:embed="rId5"/>
              <a:stretch>
                <a:fillRect/>
              </a:stretch>
            </p:blipFill>
            <p:spPr>
              <a:xfrm>
                <a:off x="5976000" y="1363680"/>
                <a:ext cx="2824200" cy="449568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1"/>
          <p:cNvSpPr txBox="1">
            <a:spLocks noGrp="1"/>
          </p:cNvSpPr>
          <p:nvPr>
            <p:ph type="title"/>
          </p:nvPr>
        </p:nvSpPr>
        <p:spPr>
          <a:xfrm>
            <a:off x="838200" y="237534"/>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Herramientas</a:t>
            </a:r>
            <a:endParaRPr/>
          </a:p>
        </p:txBody>
      </p:sp>
      <p:pic>
        <p:nvPicPr>
          <p:cNvPr id="399" name="Google Shape;399;p41" descr="Logo de Python: la historia y el significado del logotipo, la marca y el  símbolo. | png, vector"/>
          <p:cNvPicPr preferRelativeResize="0"/>
          <p:nvPr/>
        </p:nvPicPr>
        <p:blipFill rotWithShape="1">
          <a:blip r:embed="rId3">
            <a:alphaModFix/>
          </a:blip>
          <a:srcRect/>
          <a:stretch/>
        </p:blipFill>
        <p:spPr>
          <a:xfrm>
            <a:off x="499730" y="1564647"/>
            <a:ext cx="4567216" cy="1325563"/>
          </a:xfrm>
          <a:prstGeom prst="rect">
            <a:avLst/>
          </a:prstGeom>
          <a:noFill/>
          <a:ln>
            <a:noFill/>
          </a:ln>
        </p:spPr>
      </p:pic>
      <p:pic>
        <p:nvPicPr>
          <p:cNvPr id="400" name="Google Shape;400;p41" descr="R y GIS: qué es R y su relación con los SIG - MappingGIS"/>
          <p:cNvPicPr preferRelativeResize="0"/>
          <p:nvPr/>
        </p:nvPicPr>
        <p:blipFill rotWithShape="1">
          <a:blip r:embed="rId4">
            <a:alphaModFix/>
          </a:blip>
          <a:srcRect/>
          <a:stretch/>
        </p:blipFill>
        <p:spPr>
          <a:xfrm>
            <a:off x="1391184" y="3103883"/>
            <a:ext cx="1709161" cy="1327113"/>
          </a:xfrm>
          <a:prstGeom prst="rect">
            <a:avLst/>
          </a:prstGeom>
          <a:noFill/>
          <a:ln>
            <a:noFill/>
          </a:ln>
        </p:spPr>
      </p:pic>
      <p:pic>
        <p:nvPicPr>
          <p:cNvPr id="401" name="Google Shape;401;p41" descr="Spyder (software) - Wikipedia"/>
          <p:cNvPicPr preferRelativeResize="0"/>
          <p:nvPr/>
        </p:nvPicPr>
        <p:blipFill rotWithShape="1">
          <a:blip r:embed="rId5">
            <a:alphaModFix/>
          </a:blip>
          <a:srcRect/>
          <a:stretch/>
        </p:blipFill>
        <p:spPr>
          <a:xfrm>
            <a:off x="5612677" y="1383340"/>
            <a:ext cx="2254101" cy="2254101"/>
          </a:xfrm>
          <a:prstGeom prst="rect">
            <a:avLst/>
          </a:prstGeom>
          <a:noFill/>
          <a:ln>
            <a:noFill/>
          </a:ln>
        </p:spPr>
      </p:pic>
      <p:pic>
        <p:nvPicPr>
          <p:cNvPr id="402" name="Google Shape;402;p41" descr="Python para todos (2): ¿Qué son los Jupyter Notebooks? - Think Big Empresas"/>
          <p:cNvPicPr preferRelativeResize="0"/>
          <p:nvPr/>
        </p:nvPicPr>
        <p:blipFill rotWithShape="1">
          <a:blip r:embed="rId6">
            <a:alphaModFix/>
          </a:blip>
          <a:srcRect/>
          <a:stretch/>
        </p:blipFill>
        <p:spPr>
          <a:xfrm>
            <a:off x="8412510" y="1401021"/>
            <a:ext cx="3681865" cy="1702862"/>
          </a:xfrm>
          <a:prstGeom prst="rect">
            <a:avLst/>
          </a:prstGeom>
          <a:noFill/>
          <a:ln>
            <a:noFill/>
          </a:ln>
        </p:spPr>
      </p:pic>
      <p:pic>
        <p:nvPicPr>
          <p:cNvPr id="403" name="Google Shape;403;p41" descr="Centro de descargas multimedia"/>
          <p:cNvPicPr preferRelativeResize="0"/>
          <p:nvPr/>
        </p:nvPicPr>
        <p:blipFill rotWithShape="1">
          <a:blip r:embed="rId7">
            <a:alphaModFix/>
          </a:blip>
          <a:srcRect/>
          <a:stretch/>
        </p:blipFill>
        <p:spPr>
          <a:xfrm>
            <a:off x="7677150" y="3601419"/>
            <a:ext cx="4514850" cy="1009650"/>
          </a:xfrm>
          <a:prstGeom prst="rect">
            <a:avLst/>
          </a:prstGeom>
          <a:noFill/>
          <a:ln>
            <a:noFill/>
          </a:ln>
        </p:spPr>
      </p:pic>
      <p:pic>
        <p:nvPicPr>
          <p:cNvPr id="404" name="Google Shape;404;p41" descr="Trucos de Excel para ahorrar decenas de horas"/>
          <p:cNvPicPr preferRelativeResize="0"/>
          <p:nvPr/>
        </p:nvPicPr>
        <p:blipFill rotWithShape="1">
          <a:blip r:embed="rId8">
            <a:alphaModFix/>
          </a:blip>
          <a:srcRect/>
          <a:stretch/>
        </p:blipFill>
        <p:spPr>
          <a:xfrm>
            <a:off x="499730" y="4795476"/>
            <a:ext cx="2651126" cy="1325563"/>
          </a:xfrm>
          <a:prstGeom prst="rect">
            <a:avLst/>
          </a:prstGeom>
          <a:noFill/>
          <a:ln>
            <a:noFill/>
          </a:ln>
        </p:spPr>
      </p:pic>
      <p:pic>
        <p:nvPicPr>
          <p:cNvPr id="405" name="Google Shape;405;p41" descr="Microsoft Power BI | UC3M"/>
          <p:cNvPicPr preferRelativeResize="0"/>
          <p:nvPr/>
        </p:nvPicPr>
        <p:blipFill rotWithShape="1">
          <a:blip r:embed="rId9">
            <a:alphaModFix/>
          </a:blip>
          <a:srcRect/>
          <a:stretch/>
        </p:blipFill>
        <p:spPr>
          <a:xfrm>
            <a:off x="9774382" y="4781189"/>
            <a:ext cx="1514475" cy="1514475"/>
          </a:xfrm>
          <a:prstGeom prst="rect">
            <a:avLst/>
          </a:prstGeom>
          <a:noFill/>
          <a:ln>
            <a:noFill/>
          </a:ln>
        </p:spPr>
      </p:pic>
      <p:pic>
        <p:nvPicPr>
          <p:cNvPr id="406" name="Google Shape;406;p41" descr="Google Colaboratory Colab - Guía Completa Español - Marketing Branding"/>
          <p:cNvPicPr preferRelativeResize="0"/>
          <p:nvPr/>
        </p:nvPicPr>
        <p:blipFill rotWithShape="1">
          <a:blip r:embed="rId10">
            <a:alphaModFix/>
          </a:blip>
          <a:srcRect/>
          <a:stretch/>
        </p:blipFill>
        <p:spPr>
          <a:xfrm>
            <a:off x="3530231" y="3429001"/>
            <a:ext cx="2310847" cy="1540564"/>
          </a:xfrm>
          <a:prstGeom prst="rect">
            <a:avLst/>
          </a:prstGeom>
          <a:noFill/>
          <a:ln>
            <a:noFill/>
          </a:ln>
        </p:spPr>
      </p:pic>
      <p:pic>
        <p:nvPicPr>
          <p:cNvPr id="407" name="Google Shape;407;p41" descr="JetBrains Datalore (@datalore) / X"/>
          <p:cNvPicPr preferRelativeResize="0"/>
          <p:nvPr/>
        </p:nvPicPr>
        <p:blipFill rotWithShape="1">
          <a:blip r:embed="rId11">
            <a:alphaModFix/>
          </a:blip>
          <a:srcRect/>
          <a:stretch/>
        </p:blipFill>
        <p:spPr>
          <a:xfrm>
            <a:off x="5612677" y="4608132"/>
            <a:ext cx="1687532" cy="1687532"/>
          </a:xfrm>
          <a:prstGeom prst="rect">
            <a:avLst/>
          </a:prstGeom>
          <a:noFill/>
          <a:ln>
            <a:noFill/>
          </a:ln>
        </p:spPr>
      </p:pic>
      <mc:AlternateContent xmlns:mc="http://schemas.openxmlformats.org/markup-compatibility/2006">
        <mc:Choice xmlns:p14="http://schemas.microsoft.com/office/powerpoint/2010/main" Requires="p14">
          <p:contentPart p14:bwMode="auto" r:id="rId12">
            <p14:nvContentPartPr>
              <p14:cNvPr id="2" name="Entrada de lápiz 1">
                <a:extLst>
                  <a:ext uri="{FF2B5EF4-FFF2-40B4-BE49-F238E27FC236}">
                    <a16:creationId xmlns:a16="http://schemas.microsoft.com/office/drawing/2014/main" id="{0059E5C2-0342-3E00-A48D-695D0F1366F0}"/>
                  </a:ext>
                </a:extLst>
              </p14:cNvPr>
              <p14:cNvContentPartPr/>
              <p14:nvPr/>
            </p14:nvContentPartPr>
            <p14:xfrm>
              <a:off x="1952640" y="1406160"/>
              <a:ext cx="8866080" cy="4510080"/>
            </p14:xfrm>
          </p:contentPart>
        </mc:Choice>
        <mc:Fallback>
          <p:pic>
            <p:nvPicPr>
              <p:cNvPr id="2" name="Entrada de lápiz 1">
                <a:extLst>
                  <a:ext uri="{FF2B5EF4-FFF2-40B4-BE49-F238E27FC236}">
                    <a16:creationId xmlns:a16="http://schemas.microsoft.com/office/drawing/2014/main" id="{0059E5C2-0342-3E00-A48D-695D0F1366F0}"/>
                  </a:ext>
                </a:extLst>
              </p:cNvPr>
              <p:cNvPicPr/>
              <p:nvPr/>
            </p:nvPicPr>
            <p:blipFill>
              <a:blip r:embed="rId13"/>
              <a:stretch>
                <a:fillRect/>
              </a:stretch>
            </p:blipFill>
            <p:spPr>
              <a:xfrm>
                <a:off x="1943280" y="1396800"/>
                <a:ext cx="8884800" cy="45288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PREGUNTAS</a:t>
            </a:r>
            <a:endParaRPr/>
          </a:p>
        </p:txBody>
      </p:sp>
      <p:pic>
        <p:nvPicPr>
          <p:cNvPr id="413" name="Google Shape;413;p42" descr="Confused Nick Young | Know Your Meme"/>
          <p:cNvPicPr preferRelativeResize="0"/>
          <p:nvPr/>
        </p:nvPicPr>
        <p:blipFill rotWithShape="1">
          <a:blip r:embed="rId3">
            <a:alphaModFix/>
          </a:blip>
          <a:srcRect/>
          <a:stretch/>
        </p:blipFill>
        <p:spPr>
          <a:xfrm>
            <a:off x="1104014" y="1791598"/>
            <a:ext cx="4238487" cy="3616842"/>
          </a:xfrm>
          <a:prstGeom prst="rect">
            <a:avLst/>
          </a:prstGeom>
          <a:noFill/>
          <a:ln>
            <a:noFill/>
          </a:ln>
        </p:spPr>
      </p:pic>
      <p:pic>
        <p:nvPicPr>
          <p:cNvPr id="414" name="Google Shape;414;p42" descr="Confused cat with a lot of question marks - Keep Meme"/>
          <p:cNvPicPr preferRelativeResize="0"/>
          <p:nvPr/>
        </p:nvPicPr>
        <p:blipFill rotWithShape="1">
          <a:blip r:embed="rId4">
            <a:alphaModFix/>
          </a:blip>
          <a:srcRect/>
          <a:stretch/>
        </p:blipFill>
        <p:spPr>
          <a:xfrm>
            <a:off x="6281005" y="1423654"/>
            <a:ext cx="4337017" cy="43527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 name="Google Shape;119;p5"/>
          <p:cNvSpPr txBox="1"/>
          <p:nvPr/>
        </p:nvSpPr>
        <p:spPr>
          <a:xfrm>
            <a:off x="838200" y="216269"/>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¿Qué es las Minería de Datos?</a:t>
            </a:r>
            <a:endParaRPr sz="6000" b="0" i="0" u="none" strike="noStrike" cap="none">
              <a:solidFill>
                <a:schemeClr val="dk1"/>
              </a:solidFill>
              <a:latin typeface="Calibri"/>
              <a:ea typeface="Calibri"/>
              <a:cs typeface="Calibri"/>
              <a:sym typeface="Calibri"/>
            </a:endParaRPr>
          </a:p>
        </p:txBody>
      </p:sp>
      <p:sp>
        <p:nvSpPr>
          <p:cNvPr id="120" name="Google Shape;120;p5"/>
          <p:cNvSpPr txBox="1"/>
          <p:nvPr/>
        </p:nvSpPr>
        <p:spPr>
          <a:xfrm>
            <a:off x="962943" y="2034548"/>
            <a:ext cx="4119420"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La minería de datos la realizan los humanos en determinados conjuntos de datos con el objetivo de encontrar patrones interesantes que permitan generar ventaja competitiva a nivel empresarial. La minería de datos utiliza técnicas desarrolladas por el aprendizaje automático para predecir el resultado.</a:t>
            </a:r>
            <a:endParaRPr sz="1800" b="0" i="0" u="none" strike="noStrike" cap="none">
              <a:solidFill>
                <a:srgbClr val="333333"/>
              </a:solidFill>
              <a:latin typeface="Open Sans"/>
              <a:ea typeface="Open Sans"/>
              <a:cs typeface="Open Sans"/>
              <a:sym typeface="Open Sans"/>
            </a:endParaRPr>
          </a:p>
          <a:p>
            <a:pPr marL="0" marR="0" lvl="0" indent="0" algn="just" rtl="0">
              <a:spcBef>
                <a:spcPts val="0"/>
              </a:spcBef>
              <a:spcAft>
                <a:spcPts val="0"/>
              </a:spcAft>
              <a:buNone/>
            </a:pPr>
            <a:endParaRPr sz="1800" b="0" i="0" u="none" strike="noStrike" cap="none">
              <a:solidFill>
                <a:srgbClr val="333333"/>
              </a:solidFill>
              <a:latin typeface="Open Sans"/>
              <a:ea typeface="Open Sans"/>
              <a:cs typeface="Open Sans"/>
              <a:sym typeface="Open Sans"/>
            </a:endParaRPr>
          </a:p>
        </p:txBody>
      </p:sp>
      <p:pic>
        <p:nvPicPr>
          <p:cNvPr id="121" name="Google Shape;121;p5" descr="El data mining y la minería de datos en las empresas"/>
          <p:cNvPicPr preferRelativeResize="0"/>
          <p:nvPr/>
        </p:nvPicPr>
        <p:blipFill rotWithShape="1">
          <a:blip r:embed="rId3">
            <a:alphaModFix/>
          </a:blip>
          <a:srcRect/>
          <a:stretch/>
        </p:blipFill>
        <p:spPr>
          <a:xfrm>
            <a:off x="5253050" y="2039864"/>
            <a:ext cx="6667500" cy="27813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6695F03E-C425-74D2-2FE9-3458463DF3C4}"/>
                  </a:ext>
                </a:extLst>
              </p14:cNvPr>
              <p14:cNvContentPartPr/>
              <p14:nvPr/>
            </p14:nvContentPartPr>
            <p14:xfrm>
              <a:off x="3795120" y="4656960"/>
              <a:ext cx="6802920" cy="1494720"/>
            </p14:xfrm>
          </p:contentPart>
        </mc:Choice>
        <mc:Fallback>
          <p:pic>
            <p:nvPicPr>
              <p:cNvPr id="2" name="Entrada de lápiz 1">
                <a:extLst>
                  <a:ext uri="{FF2B5EF4-FFF2-40B4-BE49-F238E27FC236}">
                    <a16:creationId xmlns:a16="http://schemas.microsoft.com/office/drawing/2014/main" id="{6695F03E-C425-74D2-2FE9-3458463DF3C4}"/>
                  </a:ext>
                </a:extLst>
              </p:cNvPr>
              <p:cNvPicPr/>
              <p:nvPr/>
            </p:nvPicPr>
            <p:blipFill>
              <a:blip r:embed="rId5"/>
              <a:stretch>
                <a:fillRect/>
              </a:stretch>
            </p:blipFill>
            <p:spPr>
              <a:xfrm>
                <a:off x="3785760" y="4647600"/>
                <a:ext cx="6821640" cy="15134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 name="Google Shape;127;p6"/>
          <p:cNvSpPr txBox="1"/>
          <p:nvPr/>
        </p:nvSpPr>
        <p:spPr>
          <a:xfrm>
            <a:off x="838200" y="216269"/>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¿Qué es las Minería de Datos?</a:t>
            </a:r>
            <a:endParaRPr sz="6000" b="0" i="0" u="none" strike="noStrike" cap="none">
              <a:solidFill>
                <a:schemeClr val="dk1"/>
              </a:solidFill>
              <a:latin typeface="Calibri"/>
              <a:ea typeface="Calibri"/>
              <a:cs typeface="Calibri"/>
              <a:sym typeface="Calibri"/>
            </a:endParaRPr>
          </a:p>
        </p:txBody>
      </p:sp>
      <p:sp>
        <p:nvSpPr>
          <p:cNvPr id="128" name="Google Shape;128;p6"/>
          <p:cNvSpPr txBox="1"/>
          <p:nvPr/>
        </p:nvSpPr>
        <p:spPr>
          <a:xfrm>
            <a:off x="601435" y="2034548"/>
            <a:ext cx="5133057"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La minería de datos, también conocida como proceso de descubrimiento de conocimientos, es un campo de la ciencia que se utiliza para descubrir las propiedades de los conjuntos de datos. Los grandes conjuntos de datos recogidos de RDMS o almacenes de datos o conjuntos de datos complejos como series temporales, espaciales, etc. se extraen para sacar correlaciones y patrones interesantes de uso específico a nivel empresarial.</a:t>
            </a:r>
            <a:endParaRPr sz="1800" b="0" i="0" u="none" strike="noStrike" cap="none">
              <a:solidFill>
                <a:srgbClr val="333333"/>
              </a:solidFill>
              <a:latin typeface="Open Sans"/>
              <a:ea typeface="Open Sans"/>
              <a:cs typeface="Open Sans"/>
              <a:sym typeface="Open Sans"/>
            </a:endParaRPr>
          </a:p>
        </p:txBody>
      </p:sp>
      <p:pic>
        <p:nvPicPr>
          <p:cNvPr id="129" name="Google Shape;129;p6" descr="Cómo es el proceso de extraer conocimiento a partir de bases de datos |  campusMVP.es"/>
          <p:cNvPicPr preferRelativeResize="0"/>
          <p:nvPr/>
        </p:nvPicPr>
        <p:blipFill rotWithShape="1">
          <a:blip r:embed="rId3">
            <a:alphaModFix/>
          </a:blip>
          <a:srcRect/>
          <a:stretch/>
        </p:blipFill>
        <p:spPr>
          <a:xfrm>
            <a:off x="5858136" y="2260304"/>
            <a:ext cx="6208695" cy="233739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47CD961F-55C4-58BA-701B-B0C73CC7C282}"/>
                  </a:ext>
                </a:extLst>
              </p14:cNvPr>
              <p14:cNvContentPartPr/>
              <p14:nvPr/>
            </p14:nvContentPartPr>
            <p14:xfrm>
              <a:off x="10177200" y="3746160"/>
              <a:ext cx="1973880" cy="855000"/>
            </p14:xfrm>
          </p:contentPart>
        </mc:Choice>
        <mc:Fallback>
          <p:pic>
            <p:nvPicPr>
              <p:cNvPr id="2" name="Entrada de lápiz 1">
                <a:extLst>
                  <a:ext uri="{FF2B5EF4-FFF2-40B4-BE49-F238E27FC236}">
                    <a16:creationId xmlns:a16="http://schemas.microsoft.com/office/drawing/2014/main" id="{47CD961F-55C4-58BA-701B-B0C73CC7C282}"/>
                  </a:ext>
                </a:extLst>
              </p:cNvPr>
              <p:cNvPicPr/>
              <p:nvPr/>
            </p:nvPicPr>
            <p:blipFill>
              <a:blip r:embed="rId5"/>
              <a:stretch>
                <a:fillRect/>
              </a:stretch>
            </p:blipFill>
            <p:spPr>
              <a:xfrm>
                <a:off x="10167840" y="3736800"/>
                <a:ext cx="1992600" cy="8737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 name="Google Shape;135;p7"/>
          <p:cNvSpPr txBox="1"/>
          <p:nvPr/>
        </p:nvSpPr>
        <p:spPr>
          <a:xfrm>
            <a:off x="838200" y="-106853"/>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Big Data Vs Minería de Datos</a:t>
            </a:r>
            <a:endParaRPr sz="6000" b="0" i="0" u="none" strike="noStrike" cap="none">
              <a:solidFill>
                <a:schemeClr val="dk1"/>
              </a:solidFill>
              <a:latin typeface="Calibri"/>
              <a:ea typeface="Calibri"/>
              <a:cs typeface="Calibri"/>
              <a:sym typeface="Calibri"/>
            </a:endParaRPr>
          </a:p>
        </p:txBody>
      </p:sp>
      <p:sp>
        <p:nvSpPr>
          <p:cNvPr id="136" name="Google Shape;136;p7"/>
          <p:cNvSpPr txBox="1"/>
          <p:nvPr/>
        </p:nvSpPr>
        <p:spPr>
          <a:xfrm>
            <a:off x="369481" y="1616447"/>
            <a:ext cx="6509784"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Big Data y Data Mining son dos conceptos diferentes, Big data es un término que se refiere a una gran cantidad de datos mientras que la minería de datos se refiere a la profundización en los datos para extraer el conocimiento/patrón/información clave de una pequeña o gran cantidad de datos.</a:t>
            </a:r>
            <a:endParaRPr/>
          </a:p>
          <a:p>
            <a:pPr marL="0" marR="0" lvl="0" indent="0" algn="just" rtl="0">
              <a:spcBef>
                <a:spcPts val="0"/>
              </a:spcBef>
              <a:spcAft>
                <a:spcPts val="0"/>
              </a:spcAft>
              <a:buNone/>
            </a:pPr>
            <a:endParaRPr sz="1800" b="0" i="0" u="none" strike="noStrike" cap="none">
              <a:solidFill>
                <a:srgbClr val="333333"/>
              </a:solidFill>
              <a:latin typeface="Open Sans"/>
              <a:ea typeface="Open Sans"/>
              <a:cs typeface="Open Sans"/>
              <a:sym typeface="Open Sans"/>
            </a:endParaRPr>
          </a:p>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El concepto principal de la minería de datos es profundizar en el análisis de los patrones y las relaciones de los datos que pueden utilizarse posteriormente en la inteligencia artificial, el análisis predictivo, etc. Pero el concepto principal en Big Data es la fuente, la variedad, el volumen de datos y cómo almacenar y procesar esta cantidad de datos. El análisis de Big data para dar una solución de negocio o para hacer una definición de negocio juega un papel crucial para determinar el crecimiento.</a:t>
            </a:r>
            <a:endParaRPr sz="1800" b="0" i="0" u="none" strike="noStrike" cap="none">
              <a:solidFill>
                <a:srgbClr val="333333"/>
              </a:solidFill>
              <a:latin typeface="Open Sans"/>
              <a:ea typeface="Open Sans"/>
              <a:cs typeface="Open Sans"/>
              <a:sym typeface="Open Sans"/>
            </a:endParaRPr>
          </a:p>
        </p:txBody>
      </p:sp>
      <p:pic>
        <p:nvPicPr>
          <p:cNvPr id="137" name="Google Shape;137;p7" descr="Big Data: ¿Qué es, cómo funciona y por qué es importante? - Mailjet"/>
          <p:cNvPicPr preferRelativeResize="0"/>
          <p:nvPr/>
        </p:nvPicPr>
        <p:blipFill rotWithShape="1">
          <a:blip r:embed="rId3">
            <a:alphaModFix/>
          </a:blip>
          <a:srcRect/>
          <a:stretch/>
        </p:blipFill>
        <p:spPr>
          <a:xfrm>
            <a:off x="7167575" y="2308791"/>
            <a:ext cx="4734590" cy="2846228"/>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6276F88E-36FC-7B81-5B35-20FE17785FAF}"/>
                  </a:ext>
                </a:extLst>
              </p14:cNvPr>
              <p14:cNvContentPartPr/>
              <p14:nvPr/>
            </p14:nvContentPartPr>
            <p14:xfrm>
              <a:off x="248760" y="554760"/>
              <a:ext cx="10964520" cy="5362920"/>
            </p14:xfrm>
          </p:contentPart>
        </mc:Choice>
        <mc:Fallback>
          <p:pic>
            <p:nvPicPr>
              <p:cNvPr id="2" name="Entrada de lápiz 1">
                <a:extLst>
                  <a:ext uri="{FF2B5EF4-FFF2-40B4-BE49-F238E27FC236}">
                    <a16:creationId xmlns:a16="http://schemas.microsoft.com/office/drawing/2014/main" id="{6276F88E-36FC-7B81-5B35-20FE17785FAF}"/>
                  </a:ext>
                </a:extLst>
              </p:cNvPr>
              <p:cNvPicPr/>
              <p:nvPr/>
            </p:nvPicPr>
            <p:blipFill>
              <a:blip r:embed="rId5"/>
              <a:stretch>
                <a:fillRect/>
              </a:stretch>
            </p:blipFill>
            <p:spPr>
              <a:xfrm>
                <a:off x="239400" y="545400"/>
                <a:ext cx="10983240" cy="53816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8"/>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 name="Google Shape;143;p8"/>
          <p:cNvSpPr txBox="1"/>
          <p:nvPr/>
        </p:nvSpPr>
        <p:spPr>
          <a:xfrm>
            <a:off x="433277" y="139991"/>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Diferencias entre Big Data y MD</a:t>
            </a:r>
            <a:endParaRPr sz="6000" b="0" i="0" u="none" strike="noStrike" cap="none">
              <a:solidFill>
                <a:schemeClr val="dk1"/>
              </a:solidFill>
              <a:latin typeface="Calibri"/>
              <a:ea typeface="Calibri"/>
              <a:cs typeface="Calibri"/>
              <a:sym typeface="Calibri"/>
            </a:endParaRPr>
          </a:p>
        </p:txBody>
      </p:sp>
      <p:sp>
        <p:nvSpPr>
          <p:cNvPr id="144" name="Google Shape;144;p8"/>
          <p:cNvSpPr txBox="1"/>
          <p:nvPr/>
        </p:nvSpPr>
        <p:spPr>
          <a:xfrm>
            <a:off x="433277" y="1983727"/>
            <a:ext cx="4840472"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Minería de Datos:</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Enfoque en los detalles de los datos.</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Acercamiento para explorar al detalle la información.</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Expresa que pasa con los datos.</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Se puede usar con pequeños o grandes volúmenes de datos.</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Es una técnica para analizar datos.</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Los datos normalmente son estructurados, como bases de datos, archivos de Excel entre otros.</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Los resultados ayudan a las decisiones estratégicas.</a:t>
            </a:r>
            <a:endParaRPr/>
          </a:p>
        </p:txBody>
      </p:sp>
      <p:sp>
        <p:nvSpPr>
          <p:cNvPr id="145" name="Google Shape;145;p8"/>
          <p:cNvSpPr txBox="1"/>
          <p:nvPr/>
        </p:nvSpPr>
        <p:spPr>
          <a:xfrm>
            <a:off x="5816895" y="1983727"/>
            <a:ext cx="4840472" cy="34163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Big Data:</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Enfoque en la relación de los datos.</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Genera una visión global de los datos.</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Expresa el porque de los datos.</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Se usa con grandes volúmenes de datos.</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Es un concepto dentro de la industria en general.</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Los datos normalmente son semiestructurados o bases de datos NoSQL.</a:t>
            </a:r>
            <a:endParaRPr/>
          </a:p>
          <a:p>
            <a:pPr marL="285750" marR="0" lvl="0" indent="-285750" algn="just" rtl="0">
              <a:spcBef>
                <a:spcPts val="0"/>
              </a:spcBef>
              <a:spcAft>
                <a:spcPts val="0"/>
              </a:spcAft>
              <a:buClr>
                <a:srgbClr val="333333"/>
              </a:buClr>
              <a:buSzPts val="1800"/>
              <a:buFont typeface="Arial"/>
              <a:buChar char="•"/>
            </a:pPr>
            <a:r>
              <a:rPr lang="en-US" sz="1800" b="0" i="0" u="none" strike="noStrike" cap="none">
                <a:solidFill>
                  <a:srgbClr val="333333"/>
                </a:solidFill>
                <a:latin typeface="Open Sans"/>
                <a:ea typeface="Open Sans"/>
                <a:cs typeface="Open Sans"/>
                <a:sym typeface="Open Sans"/>
              </a:rPr>
              <a:t>Los resultados ayudan a predicciones y descubrimiento a gran escala.</a:t>
            </a:r>
            <a:endParaRPr/>
          </a:p>
        </p:txBody>
      </p:sp>
      <mc:AlternateContent xmlns:mc="http://schemas.openxmlformats.org/markup-compatibility/2006">
        <mc:Choice xmlns:p14="http://schemas.microsoft.com/office/powerpoint/2010/main" Requires="p14">
          <p:contentPart p14:bwMode="auto" r:id="rId3">
            <p14:nvContentPartPr>
              <p14:cNvPr id="2" name="Entrada de lápiz 1">
                <a:extLst>
                  <a:ext uri="{FF2B5EF4-FFF2-40B4-BE49-F238E27FC236}">
                    <a16:creationId xmlns:a16="http://schemas.microsoft.com/office/drawing/2014/main" id="{D5048703-DB30-62AF-0480-EEE87DD5C559}"/>
                  </a:ext>
                </a:extLst>
              </p14:cNvPr>
              <p14:cNvContentPartPr/>
              <p14:nvPr/>
            </p14:nvContentPartPr>
            <p14:xfrm>
              <a:off x="1478160" y="2308680"/>
              <a:ext cx="9950040" cy="1922040"/>
            </p14:xfrm>
          </p:contentPart>
        </mc:Choice>
        <mc:Fallback>
          <p:pic>
            <p:nvPicPr>
              <p:cNvPr id="2" name="Entrada de lápiz 1">
                <a:extLst>
                  <a:ext uri="{FF2B5EF4-FFF2-40B4-BE49-F238E27FC236}">
                    <a16:creationId xmlns:a16="http://schemas.microsoft.com/office/drawing/2014/main" id="{D5048703-DB30-62AF-0480-EEE87DD5C559}"/>
                  </a:ext>
                </a:extLst>
              </p:cNvPr>
              <p:cNvPicPr/>
              <p:nvPr/>
            </p:nvPicPr>
            <p:blipFill>
              <a:blip r:embed="rId4"/>
              <a:stretch>
                <a:fillRect/>
              </a:stretch>
            </p:blipFill>
            <p:spPr>
              <a:xfrm>
                <a:off x="1468800" y="2299320"/>
                <a:ext cx="9968760" cy="194076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9"/>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 name="Google Shape;151;p9"/>
          <p:cNvSpPr txBox="1"/>
          <p:nvPr/>
        </p:nvSpPr>
        <p:spPr>
          <a:xfrm>
            <a:off x="412012" y="35355"/>
            <a:ext cx="10515600" cy="1325563"/>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0" i="0" u="none" strike="noStrike" cap="none">
                <a:solidFill>
                  <a:schemeClr val="dk1"/>
                </a:solidFill>
                <a:latin typeface="Calibri"/>
                <a:ea typeface="Calibri"/>
                <a:cs typeface="Calibri"/>
                <a:sym typeface="Calibri"/>
              </a:rPr>
              <a:t>Relación entre ML y MD</a:t>
            </a:r>
            <a:endParaRPr sz="6000" b="0" i="0" u="none" strike="noStrike" cap="none">
              <a:solidFill>
                <a:schemeClr val="dk1"/>
              </a:solidFill>
              <a:latin typeface="Calibri"/>
              <a:ea typeface="Calibri"/>
              <a:cs typeface="Calibri"/>
              <a:sym typeface="Calibri"/>
            </a:endParaRPr>
          </a:p>
        </p:txBody>
      </p:sp>
      <p:sp>
        <p:nvSpPr>
          <p:cNvPr id="152" name="Google Shape;152;p9"/>
          <p:cNvSpPr txBox="1"/>
          <p:nvPr/>
        </p:nvSpPr>
        <p:spPr>
          <a:xfrm>
            <a:off x="178096" y="1465554"/>
            <a:ext cx="4404537"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La minería de datos se considera el proceso de extracción de información útil de una gran cantidad de datos. Se utiliza para descubrir patrones nuevos, precisos y útiles en los datos, buscando el significado y la información relevante para la organización o el individuo que la necesita. Es una herramienta utilizada por los humanos.</a:t>
            </a:r>
            <a:endParaRPr/>
          </a:p>
        </p:txBody>
      </p:sp>
      <p:sp>
        <p:nvSpPr>
          <p:cNvPr id="153" name="Google Shape;153;p9"/>
          <p:cNvSpPr txBox="1"/>
          <p:nvPr/>
        </p:nvSpPr>
        <p:spPr>
          <a:xfrm>
            <a:off x="4582633" y="4050877"/>
            <a:ext cx="6932551"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rgbClr val="333333"/>
                </a:solidFill>
                <a:latin typeface="Open Sans"/>
                <a:ea typeface="Open Sans"/>
                <a:cs typeface="Open Sans"/>
                <a:sym typeface="Open Sans"/>
              </a:rPr>
              <a:t>Por otro lado, el aprendizaje automático es el proceso de descubrimiento de algoritmos que han mejorado gracias a la experiencia derivada de los datos. Es el diseño, estudio y desarrollo de algoritmos que permiten a las máquinas aprender sin intervención humana. Es una herramienta para hacer que las máquinas sean más inteligentes, eliminando el elemento humano (pero no eliminando a los propios humanos; eso sería un error).</a:t>
            </a:r>
            <a:endParaRPr/>
          </a:p>
        </p:txBody>
      </p:sp>
      <p:pic>
        <p:nvPicPr>
          <p:cNvPr id="154" name="Google Shape;154;p9" descr="data-mining-vs-machine-learning - Guavus - Go Decisively"/>
          <p:cNvPicPr preferRelativeResize="0"/>
          <p:nvPr/>
        </p:nvPicPr>
        <p:blipFill rotWithShape="1">
          <a:blip r:embed="rId3">
            <a:alphaModFix/>
          </a:blip>
          <a:srcRect t="11269"/>
          <a:stretch/>
        </p:blipFill>
        <p:spPr>
          <a:xfrm>
            <a:off x="5405898" y="1360918"/>
            <a:ext cx="5179819" cy="2585322"/>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3362DEF9-F447-E366-F2E7-42B2222A4C88}"/>
                  </a:ext>
                </a:extLst>
              </p14:cNvPr>
              <p14:cNvContentPartPr/>
              <p14:nvPr/>
            </p14:nvContentPartPr>
            <p14:xfrm>
              <a:off x="510840" y="115920"/>
              <a:ext cx="11566080" cy="5920920"/>
            </p14:xfrm>
          </p:contentPart>
        </mc:Choice>
        <mc:Fallback>
          <p:pic>
            <p:nvPicPr>
              <p:cNvPr id="2" name="Entrada de lápiz 1">
                <a:extLst>
                  <a:ext uri="{FF2B5EF4-FFF2-40B4-BE49-F238E27FC236}">
                    <a16:creationId xmlns:a16="http://schemas.microsoft.com/office/drawing/2014/main" id="{3362DEF9-F447-E366-F2E7-42B2222A4C88}"/>
                  </a:ext>
                </a:extLst>
              </p:cNvPr>
              <p:cNvPicPr/>
              <p:nvPr/>
            </p:nvPicPr>
            <p:blipFill>
              <a:blip r:embed="rId5"/>
              <a:stretch>
                <a:fillRect/>
              </a:stretch>
            </p:blipFill>
            <p:spPr>
              <a:xfrm>
                <a:off x="501480" y="106560"/>
                <a:ext cx="11584800" cy="5939640"/>
              </a:xfrm>
              <a:prstGeom prst="rect">
                <a:avLst/>
              </a:prstGeom>
            </p:spPr>
          </p:pic>
        </mc:Fallback>
      </mc:AlternateContent>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2828</Words>
  <Application>Microsoft Office PowerPoint</Application>
  <PresentationFormat>Panorámica</PresentationFormat>
  <Paragraphs>143</Paragraphs>
  <Slides>42</Slides>
  <Notes>42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42</vt:i4>
      </vt:variant>
    </vt:vector>
  </HeadingPairs>
  <TitlesOfParts>
    <vt:vector size="48" baseType="lpstr">
      <vt:lpstr>Arial</vt:lpstr>
      <vt:lpstr>Open Sans</vt:lpstr>
      <vt:lpstr>Arial</vt:lpstr>
      <vt:lpstr>Tahoma</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Tipos de Fuentes</vt:lpstr>
      <vt:lpstr>Data Science - ML – AI - DL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Herramientas</vt:lpstr>
      <vt:lpstr>Presentación de PowerPoint</vt:lpstr>
      <vt:lpstr>Presentación de PowerPoint</vt:lpstr>
      <vt:lpstr>Presentación de PowerPoint</vt:lpstr>
      <vt:lpstr>Presentación de PowerPoint</vt:lpstr>
      <vt:lpstr>Presentación de PowerPoint</vt:lpstr>
      <vt:lpstr>Herramientas</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VICTOR MANUEL RUBIANO ZAMBRANO</dc:creator>
  <cp:lastModifiedBy>JULIAN QUIMBAYO CASTRO</cp:lastModifiedBy>
  <cp:revision>1</cp:revision>
  <dcterms:created xsi:type="dcterms:W3CDTF">2020-09-21T02:20:33Z</dcterms:created>
  <dcterms:modified xsi:type="dcterms:W3CDTF">2025-03-21T22:51:32Z</dcterms:modified>
</cp:coreProperties>
</file>